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wdp" ContentType="image/vnd.ms-photo"/>
  <Override PartName="/docProps/app.xml" ContentType="application/vnd.openxmlformats-officedocument.extended-properties+xml"/>
  <Override PartName="/docProps/core.xml" ContentType="application/vnd.openxmlformats-package.core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19.12-->
<p:presentation xmlns:r="http://schemas.openxmlformats.org/officeDocument/2006/relationships" xmlns:a="http://schemas.openxmlformats.org/drawingml/2006/main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4"/>
  </p:sldIdLst>
  <p:sldSz cx="39600188" cy="50399950"/>
  <p:notesSz cx="6642100" cy="9779000"/>
  <p:custDataLst>
    <p:tags r:id="rId5"/>
  </p:custDataLst>
  <p:defaultTextStyle>
    <a:defPPr>
      <a:defRPr lang="pt-BR"/>
    </a:defPPr>
    <a:lvl1pPr algn="l" rtl="0" fontAlgn="base">
      <a:spcBef>
        <a:spcPct val="0"/>
      </a:spcBef>
      <a:spcAft>
        <a:spcPct val="0"/>
      </a:spcAft>
      <a:defRPr sz="7738" kern="1200" baseline="30000">
        <a:solidFill>
          <a:schemeClr val="tx1"/>
        </a:solidFill>
        <a:latin typeface="Zapf Dingbats" charset="2"/>
        <a:ea typeface="MS PGothic" pitchFamily="34" charset="-128"/>
        <a:cs typeface="+mn-cs"/>
      </a:defRPr>
    </a:lvl1pPr>
    <a:lvl2pPr marL="531972" algn="l" rtl="0" fontAlgn="base">
      <a:spcBef>
        <a:spcPct val="0"/>
      </a:spcBef>
      <a:spcAft>
        <a:spcPct val="0"/>
      </a:spcAft>
      <a:defRPr sz="7738" kern="1200" baseline="30000">
        <a:solidFill>
          <a:schemeClr val="tx1"/>
        </a:solidFill>
        <a:latin typeface="Zapf Dingbats" charset="2"/>
        <a:ea typeface="MS PGothic" pitchFamily="34" charset="-128"/>
        <a:cs typeface="+mn-cs"/>
      </a:defRPr>
    </a:lvl2pPr>
    <a:lvl3pPr marL="1063944" algn="l" rtl="0" fontAlgn="base">
      <a:spcBef>
        <a:spcPct val="0"/>
      </a:spcBef>
      <a:spcAft>
        <a:spcPct val="0"/>
      </a:spcAft>
      <a:defRPr sz="7738" kern="1200" baseline="30000">
        <a:solidFill>
          <a:schemeClr val="tx1"/>
        </a:solidFill>
        <a:latin typeface="Zapf Dingbats" charset="2"/>
        <a:ea typeface="MS PGothic" pitchFamily="34" charset="-128"/>
        <a:cs typeface="+mn-cs"/>
      </a:defRPr>
    </a:lvl3pPr>
    <a:lvl4pPr marL="1595917" algn="l" rtl="0" fontAlgn="base">
      <a:spcBef>
        <a:spcPct val="0"/>
      </a:spcBef>
      <a:spcAft>
        <a:spcPct val="0"/>
      </a:spcAft>
      <a:defRPr sz="7738" kern="1200" baseline="30000">
        <a:solidFill>
          <a:schemeClr val="tx1"/>
        </a:solidFill>
        <a:latin typeface="Zapf Dingbats" charset="2"/>
        <a:ea typeface="MS PGothic" pitchFamily="34" charset="-128"/>
        <a:cs typeface="+mn-cs"/>
      </a:defRPr>
    </a:lvl4pPr>
    <a:lvl5pPr marL="2127889" algn="l" rtl="0" fontAlgn="base">
      <a:spcBef>
        <a:spcPct val="0"/>
      </a:spcBef>
      <a:spcAft>
        <a:spcPct val="0"/>
      </a:spcAft>
      <a:defRPr sz="7738" kern="1200" baseline="30000">
        <a:solidFill>
          <a:schemeClr val="tx1"/>
        </a:solidFill>
        <a:latin typeface="Zapf Dingbats" charset="2"/>
        <a:ea typeface="MS PGothic" pitchFamily="34" charset="-128"/>
        <a:cs typeface="+mn-cs"/>
      </a:defRPr>
    </a:lvl5pPr>
    <a:lvl6pPr marL="2659862" algn="l" defTabSz="1063944" rtl="0" eaLnBrk="1" latinLnBrk="0" hangingPunct="1">
      <a:defRPr sz="7738" kern="1200" baseline="30000">
        <a:solidFill>
          <a:schemeClr val="tx1"/>
        </a:solidFill>
        <a:latin typeface="Zapf Dingbats" charset="2"/>
        <a:ea typeface="MS PGothic" pitchFamily="34" charset="-128"/>
        <a:cs typeface="+mn-cs"/>
      </a:defRPr>
    </a:lvl6pPr>
    <a:lvl7pPr marL="3191834" algn="l" defTabSz="1063944" rtl="0" eaLnBrk="1" latinLnBrk="0" hangingPunct="1">
      <a:defRPr sz="7738" kern="1200" baseline="30000">
        <a:solidFill>
          <a:schemeClr val="tx1"/>
        </a:solidFill>
        <a:latin typeface="Zapf Dingbats" charset="2"/>
        <a:ea typeface="MS PGothic" pitchFamily="34" charset="-128"/>
        <a:cs typeface="+mn-cs"/>
      </a:defRPr>
    </a:lvl7pPr>
    <a:lvl8pPr marL="3723806" algn="l" defTabSz="1063944" rtl="0" eaLnBrk="1" latinLnBrk="0" hangingPunct="1">
      <a:defRPr sz="7738" kern="1200" baseline="30000">
        <a:solidFill>
          <a:schemeClr val="tx1"/>
        </a:solidFill>
        <a:latin typeface="Zapf Dingbats" charset="2"/>
        <a:ea typeface="MS PGothic" pitchFamily="34" charset="-128"/>
        <a:cs typeface="+mn-cs"/>
      </a:defRPr>
    </a:lvl8pPr>
    <a:lvl9pPr marL="4255778" algn="l" defTabSz="1063944" rtl="0" eaLnBrk="1" latinLnBrk="0" hangingPunct="1">
      <a:defRPr sz="7738" kern="1200" baseline="30000">
        <a:solidFill>
          <a:schemeClr val="tx1"/>
        </a:solidFill>
        <a:latin typeface="Zapf Dingbats" charset="2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5" userDrawn="1">
          <p15:clr>
            <a:srgbClr val="A4A3A4"/>
          </p15:clr>
        </p15:guide>
        <p15:guide id="2" pos="176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5D863"/>
    <a:srgbClr val="0060AA"/>
    <a:srgbClr val="0D0D0D"/>
    <a:srgbClr val="C80013"/>
    <a:srgbClr val="B00011"/>
    <a:srgbClr val="A2000F"/>
    <a:srgbClr val="339933"/>
    <a:srgbClr val="006600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EC95BC-F3C9-45B5-AF61-D353243DA33F}" v="5" dt="2022-06-03T19:19:36.805"/>
  </p1510:revLst>
</p1510:revInfo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0" d="100"/>
          <a:sy n="30" d="100"/>
        </p:scale>
        <p:origin x="86" y="-5458"/>
      </p:cViewPr>
      <p:guideLst>
        <p:guide orient="horz" pos="2295"/>
        <p:guide pos="176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1" d="100"/>
          <a:sy n="1" d="100"/>
        </p:scale>
        <p:origin x="0" y="0"/>
      </p:cViewPr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10" Type="http://schemas.microsoft.com/office/2015/10/relationships/revisionInfo" Target="revisionInfo.xml" /><Relationship Id="rId11" Type="http://schemas.openxmlformats.org/officeDocument/2006/relationships/tableStyles" Target="tableStyles.xml" /><Relationship Id="rId2" Type="http://schemas.openxmlformats.org/officeDocument/2006/relationships/notesMaster" Target="notesMasters/notesMaster1.xml" /><Relationship Id="rId3" Type="http://schemas.openxmlformats.org/officeDocument/2006/relationships/handoutMaster" Target="handoutMasters/handoutMaster1.xml" /><Relationship Id="rId4" Type="http://schemas.openxmlformats.org/officeDocument/2006/relationships/slide" Target="slides/slide1.xml" /><Relationship Id="rId5" Type="http://schemas.openxmlformats.org/officeDocument/2006/relationships/tags" Target="tags/tag1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microsoft.com/office/2016/11/relationships/changesInfo" Target="changesInfos/changesInfo1.xml" 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é Lucas de Macedo Santos" userId="160b47bf4b06fe49" providerId="LiveId" clId="{30B90BD1-3DDC-4B4E-8F5D-58917D9BC3B7}"/>
    <pc:docChg chg="undo custSel modSld">
      <pc:chgData name="André Lucas de Macedo Santos" userId="160b47bf4b06fe49" providerId="LiveId" clId="{30B90BD1-3DDC-4B4E-8F5D-58917D9BC3B7}" dt="2022-05-25T23:21:01.075" v="337" actId="1076"/>
      <pc:docMkLst>
        <pc:docMk/>
      </pc:docMkLst>
      <pc:sldChg chg="addSp delSp modSp mod">
        <pc:chgData name="André Lucas de Macedo Santos" userId="160b47bf4b06fe49" providerId="LiveId" clId="{30B90BD1-3DDC-4B4E-8F5D-58917D9BC3B7}" dt="2022-05-25T23:21:01.075" v="337" actId="1076"/>
        <pc:sldMkLst>
          <pc:docMk/>
          <pc:sldMk cId="0" sldId="256"/>
        </pc:sldMkLst>
        <pc:spChg chg="add del mod">
          <ac:chgData name="André Lucas de Macedo Santos" userId="160b47bf4b06fe49" providerId="LiveId" clId="{30B90BD1-3DDC-4B4E-8F5D-58917D9BC3B7}" dt="2022-05-25T23:03:45.749" v="291" actId="123"/>
          <ac:spMkLst>
            <pc:docMk/>
            <pc:sldMk cId="0" sldId="256"/>
            <ac:spMk id="2" creationId="{779A4551-D528-4BC3-4AD9-9E2F0FF9F69C}"/>
          </ac:spMkLst>
        </pc:spChg>
        <pc:spChg chg="add del mod">
          <ac:chgData name="André Lucas de Macedo Santos" userId="160b47bf4b06fe49" providerId="LiveId" clId="{30B90BD1-3DDC-4B4E-8F5D-58917D9BC3B7}" dt="2022-05-25T23:06:11.229" v="302" actId="478"/>
          <ac:spMkLst>
            <pc:docMk/>
            <pc:sldMk cId="0" sldId="256"/>
            <ac:spMk id="4" creationId="{FBB10FF9-CA13-FDD2-A7A8-617F1B673ABE}"/>
          </ac:spMkLst>
        </pc:spChg>
        <pc:spChg chg="mod">
          <ac:chgData name="André Lucas de Macedo Santos" userId="160b47bf4b06fe49" providerId="LiveId" clId="{30B90BD1-3DDC-4B4E-8F5D-58917D9BC3B7}" dt="2022-05-25T22:56:34.084" v="214" actId="15"/>
          <ac:spMkLst>
            <pc:docMk/>
            <pc:sldMk cId="0" sldId="256"/>
            <ac:spMk id="47" creationId="{00000000-0000-0000-0000-000000000000}"/>
          </ac:spMkLst>
        </pc:spChg>
        <pc:spChg chg="del mod">
          <ac:chgData name="André Lucas de Macedo Santos" userId="160b47bf4b06fe49" providerId="LiveId" clId="{30B90BD1-3DDC-4B4E-8F5D-58917D9BC3B7}" dt="2022-05-25T23:09:39.396" v="330" actId="20577"/>
          <ac:spMkLst>
            <pc:docMk/>
            <pc:sldMk cId="0" sldId="256"/>
            <ac:spMk id="55" creationId="{00000000-0000-0000-0000-000000000000}"/>
          </ac:spMkLst>
        </pc:spChg>
        <pc:spChg chg="mod">
          <ac:chgData name="André Lucas de Macedo Santos" userId="160b47bf4b06fe49" providerId="LiveId" clId="{30B90BD1-3DDC-4B4E-8F5D-58917D9BC3B7}" dt="2022-05-25T23:02:19.971" v="286" actId="255"/>
          <ac:spMkLst>
            <pc:docMk/>
            <pc:sldMk cId="0" sldId="256"/>
            <ac:spMk id="59" creationId="{00000000-0000-0000-0000-000000000000}"/>
          </ac:spMkLst>
        </pc:spChg>
        <pc:spChg chg="add mod ord">
          <ac:chgData name="André Lucas de Macedo Santos" userId="160b47bf4b06fe49" providerId="LiveId" clId="{30B90BD1-3DDC-4B4E-8F5D-58917D9BC3B7}" dt="2022-05-25T23:20:28.581" v="336" actId="14100"/>
          <ac:spMkLst>
            <pc:docMk/>
            <pc:sldMk cId="0" sldId="256"/>
            <ac:spMk id="60" creationId="{16A02269-F083-2E02-0EE2-B8AAC761109C}"/>
          </ac:spMkLst>
        </pc:spChg>
        <pc:spChg chg="add del mod">
          <ac:chgData name="André Lucas de Macedo Santos" userId="160b47bf4b06fe49" providerId="LiveId" clId="{30B90BD1-3DDC-4B4E-8F5D-58917D9BC3B7}" dt="2022-05-25T23:00:11.457" v="247"/>
          <ac:spMkLst>
            <pc:docMk/>
            <pc:sldMk cId="0" sldId="256"/>
            <ac:spMk id="61" creationId="{21E048BC-2222-AA22-70B2-153C99276C68}"/>
          </ac:spMkLst>
        </pc:spChg>
        <pc:spChg chg="add mod">
          <ac:chgData name="André Lucas de Macedo Santos" userId="160b47bf4b06fe49" providerId="LiveId" clId="{30B90BD1-3DDC-4B4E-8F5D-58917D9BC3B7}" dt="2022-05-25T23:02:15.125" v="285" actId="255"/>
          <ac:spMkLst>
            <pc:docMk/>
            <pc:sldMk cId="0" sldId="256"/>
            <ac:spMk id="64" creationId="{BC402B0D-553D-C89F-16CE-A55D2AFAE2C9}"/>
          </ac:spMkLst>
        </pc:spChg>
        <pc:spChg chg="add mod">
          <ac:chgData name="André Lucas de Macedo Santos" userId="160b47bf4b06fe49" providerId="LiveId" clId="{30B90BD1-3DDC-4B4E-8F5D-58917D9BC3B7}" dt="2022-05-25T23:02:10.401" v="284" actId="255"/>
          <ac:spMkLst>
            <pc:docMk/>
            <pc:sldMk cId="0" sldId="256"/>
            <ac:spMk id="65" creationId="{C56A64E0-1719-1D5F-C7FA-94028CEDC457}"/>
          </ac:spMkLst>
        </pc:spChg>
        <pc:picChg chg="add mod">
          <ac:chgData name="André Lucas de Macedo Santos" userId="160b47bf4b06fe49" providerId="LiveId" clId="{30B90BD1-3DDC-4B4E-8F5D-58917D9BC3B7}" dt="2022-05-25T23:21:01.075" v="337" actId="1076"/>
          <ac:picMkLst>
            <pc:docMk/>
            <pc:sldMk cId="0" sldId="256"/>
            <ac:picMk id="5" creationId="{F43BF93C-A3F6-0349-718F-0C36DD8937C3}"/>
          </ac:picMkLst>
        </pc:picChg>
      </pc:sldChg>
    </pc:docChg>
  </pc:docChgLst>
  <pc:docChgLst>
    <pc:chgData name="Denicezar Baldo" userId="efb8e7de5523f31d" providerId="LiveId" clId="{3CE0F225-4344-4C5A-B976-2CE8C2DECA18}"/>
    <pc:docChg chg="undo custSel modSld">
      <pc:chgData name="Denicezar Baldo" userId="efb8e7de5523f31d" providerId="LiveId" clId="{3CE0F225-4344-4C5A-B976-2CE8C2DECA18}" dt="2022-05-09T16:02:23.093" v="54" actId="1076"/>
      <pc:docMkLst>
        <pc:docMk/>
      </pc:docMkLst>
      <pc:sldChg chg="addSp delSp modSp mod">
        <pc:chgData name="Denicezar Baldo" userId="efb8e7de5523f31d" providerId="LiveId" clId="{3CE0F225-4344-4C5A-B976-2CE8C2DECA18}" dt="2022-05-09T16:02:23.093" v="54" actId="1076"/>
        <pc:sldMkLst>
          <pc:docMk/>
          <pc:sldMk cId="0" sldId="256"/>
        </pc:sldMkLst>
        <pc:spChg chg="mod">
          <ac:chgData name="Denicezar Baldo" userId="efb8e7de5523f31d" providerId="LiveId" clId="{3CE0F225-4344-4C5A-B976-2CE8C2DECA18}" dt="2022-05-09T15:55:44.140" v="8" actId="208"/>
          <ac:spMkLst>
            <pc:docMk/>
            <pc:sldMk cId="0" sldId="256"/>
            <ac:spMk id="46" creationId="{32144B46-F152-4F50-981E-0EA6C119773B}"/>
          </ac:spMkLst>
        </pc:spChg>
        <pc:spChg chg="mod">
          <ac:chgData name="Denicezar Baldo" userId="efb8e7de5523f31d" providerId="LiveId" clId="{3CE0F225-4344-4C5A-B976-2CE8C2DECA18}" dt="2022-05-09T15:56:01.779" v="11" actId="1076"/>
          <ac:spMkLst>
            <pc:docMk/>
            <pc:sldMk cId="0" sldId="256"/>
            <ac:spMk id="48" creationId="{3239A6FC-778A-3038-4501-9EE633F28E1D}"/>
          </ac:spMkLst>
        </pc:spChg>
        <pc:spChg chg="mod">
          <ac:chgData name="Denicezar Baldo" userId="efb8e7de5523f31d" providerId="LiveId" clId="{3CE0F225-4344-4C5A-B976-2CE8C2DECA18}" dt="2022-05-09T15:58:59.406" v="37" actId="14100"/>
          <ac:spMkLst>
            <pc:docMk/>
            <pc:sldMk cId="0" sldId="256"/>
            <ac:spMk id="110" creationId="{820B46B6-B874-EC60-2FE3-4C760ADD4314}"/>
          </ac:spMkLst>
        </pc:spChg>
        <pc:grpChg chg="mod">
          <ac:chgData name="Denicezar Baldo" userId="efb8e7de5523f31d" providerId="LiveId" clId="{3CE0F225-4344-4C5A-B976-2CE8C2DECA18}" dt="2022-05-09T15:56:14.789" v="17" actId="1076"/>
          <ac:grpSpMkLst>
            <pc:docMk/>
            <pc:sldMk cId="0" sldId="256"/>
            <ac:grpSpMk id="10" creationId="{00000000-0000-0000-0000-000000000000}"/>
          </ac:grpSpMkLst>
        </pc:grpChg>
        <pc:grpChg chg="add mod">
          <ac:chgData name="Denicezar Baldo" userId="efb8e7de5523f31d" providerId="LiveId" clId="{3CE0F225-4344-4C5A-B976-2CE8C2DECA18}" dt="2022-05-09T15:56:40.135" v="22" actId="1076"/>
          <ac:grpSpMkLst>
            <pc:docMk/>
            <pc:sldMk cId="0" sldId="256"/>
            <ac:grpSpMk id="42" creationId="{08A12BE0-D46B-FE8F-F9B3-0125F6630DAB}"/>
          </ac:grpSpMkLst>
        </pc:grpChg>
        <pc:grpChg chg="mod">
          <ac:chgData name="Denicezar Baldo" userId="efb8e7de5523f31d" providerId="LiveId" clId="{3CE0F225-4344-4C5A-B976-2CE8C2DECA18}" dt="2022-05-09T15:54:59.368" v="0"/>
          <ac:grpSpMkLst>
            <pc:docMk/>
            <pc:sldMk cId="0" sldId="256"/>
            <ac:grpSpMk id="45" creationId="{ECFA34C9-6E5E-B44B-B89F-F54AAB4DCCA7}"/>
          </ac:grpSpMkLst>
        </pc:grpChg>
        <pc:grpChg chg="del">
          <ac:chgData name="Denicezar Baldo" userId="efb8e7de5523f31d" providerId="LiveId" clId="{3CE0F225-4344-4C5A-B976-2CE8C2DECA18}" dt="2022-05-09T15:56:25.759" v="20" actId="478"/>
          <ac:grpSpMkLst>
            <pc:docMk/>
            <pc:sldMk cId="0" sldId="256"/>
            <ac:grpSpMk id="64" creationId="{00E4EE67-A014-3099-9DBE-32D41DCE670F}"/>
          </ac:grpSpMkLst>
        </pc:grpChg>
        <pc:grpChg chg="mod">
          <ac:chgData name="Denicezar Baldo" userId="efb8e7de5523f31d" providerId="LiveId" clId="{3CE0F225-4344-4C5A-B976-2CE8C2DECA18}" dt="2022-05-09T15:58:35.762" v="31" actId="1076"/>
          <ac:grpSpMkLst>
            <pc:docMk/>
            <pc:sldMk cId="0" sldId="256"/>
            <ac:grpSpMk id="105" creationId="{65AEBF27-2886-8D44-4035-B335B0FF9F91}"/>
          </ac:grpSpMkLst>
        </pc:grpChg>
        <pc:picChg chg="add mod modCrop">
          <ac:chgData name="Denicezar Baldo" userId="efb8e7de5523f31d" providerId="LiveId" clId="{3CE0F225-4344-4C5A-B976-2CE8C2DECA18}" dt="2022-05-09T16:02:23.093" v="54" actId="1076"/>
          <ac:picMkLst>
            <pc:docMk/>
            <pc:sldMk cId="0" sldId="256"/>
            <ac:picMk id="3" creationId="{6A26629D-D819-8A8B-EF17-41E0039EB6B2}"/>
          </ac:picMkLst>
        </pc:picChg>
        <pc:picChg chg="del">
          <ac:chgData name="Denicezar Baldo" userId="efb8e7de5523f31d" providerId="LiveId" clId="{3CE0F225-4344-4C5A-B976-2CE8C2DECA18}" dt="2022-05-09T15:59:15.708" v="38" actId="478"/>
          <ac:picMkLst>
            <pc:docMk/>
            <pc:sldMk cId="0" sldId="256"/>
            <ac:picMk id="14" creationId="{C8154AC5-92B6-225C-5701-78C257718CED}"/>
          </ac:picMkLst>
        </pc:picChg>
        <pc:picChg chg="mod">
          <ac:chgData name="Denicezar Baldo" userId="efb8e7de5523f31d" providerId="LiveId" clId="{3CE0F225-4344-4C5A-B976-2CE8C2DECA18}" dt="2022-05-09T15:54:59.368" v="0"/>
          <ac:picMkLst>
            <pc:docMk/>
            <pc:sldMk cId="0" sldId="256"/>
            <ac:picMk id="50" creationId="{01325D17-F066-49C7-4511-D56310D6B0E7}"/>
          </ac:picMkLst>
        </pc:picChg>
        <pc:picChg chg="mod">
          <ac:chgData name="Denicezar Baldo" userId="efb8e7de5523f31d" providerId="LiveId" clId="{3CE0F225-4344-4C5A-B976-2CE8C2DECA18}" dt="2022-05-09T15:54:59.368" v="0"/>
          <ac:picMkLst>
            <pc:docMk/>
            <pc:sldMk cId="0" sldId="256"/>
            <ac:picMk id="51" creationId="{08EEEA8C-8184-1591-ACC6-92A4E20408A8}"/>
          </ac:picMkLst>
        </pc:picChg>
        <pc:picChg chg="mod">
          <ac:chgData name="Denicezar Baldo" userId="efb8e7de5523f31d" providerId="LiveId" clId="{3CE0F225-4344-4C5A-B976-2CE8C2DECA18}" dt="2022-05-09T15:54:59.368" v="0"/>
          <ac:picMkLst>
            <pc:docMk/>
            <pc:sldMk cId="0" sldId="256"/>
            <ac:picMk id="52" creationId="{D1FB8454-C751-C7F9-4749-ED636E88586F}"/>
          </ac:picMkLst>
        </pc:picChg>
        <pc:picChg chg="mod modCrop">
          <ac:chgData name="Denicezar Baldo" userId="efb8e7de5523f31d" providerId="LiveId" clId="{3CE0F225-4344-4C5A-B976-2CE8C2DECA18}" dt="2022-05-09T15:58:41.173" v="32" actId="1076"/>
          <ac:picMkLst>
            <pc:docMk/>
            <pc:sldMk cId="0" sldId="256"/>
            <ac:picMk id="112" creationId="{884F2EB1-5766-296D-5EF8-1D2F3B17F1F8}"/>
          </ac:picMkLst>
        </pc:picChg>
        <pc:picChg chg="mod modCrop">
          <ac:chgData name="Denicezar Baldo" userId="efb8e7de5523f31d" providerId="LiveId" clId="{3CE0F225-4344-4C5A-B976-2CE8C2DECA18}" dt="2022-05-09T15:58:44.720" v="33" actId="1076"/>
          <ac:picMkLst>
            <pc:docMk/>
            <pc:sldMk cId="0" sldId="256"/>
            <ac:picMk id="113" creationId="{3C56AFCD-0EC7-6BF7-903F-5107617FE993}"/>
          </ac:picMkLst>
        </pc:picChg>
        <pc:picChg chg="mod modCrop">
          <ac:chgData name="Denicezar Baldo" userId="efb8e7de5523f31d" providerId="LiveId" clId="{3CE0F225-4344-4C5A-B976-2CE8C2DECA18}" dt="2022-05-09T15:58:49.950" v="34" actId="1076"/>
          <ac:picMkLst>
            <pc:docMk/>
            <pc:sldMk cId="0" sldId="256"/>
            <ac:picMk id="114" creationId="{A6B8BCEE-08E6-4CE7-275F-D6AA5406E6FE}"/>
          </ac:picMkLst>
        </pc:picChg>
      </pc:sldChg>
    </pc:docChg>
  </pc:docChgLst>
  <pc:docChgLst>
    <pc:chgData name="André Lucas de Macedo Santos" userId="160b47bf4b06fe49" providerId="LiveId" clId="{01EC95BC-F3C9-45B5-AF61-D353243DA33F}"/>
    <pc:docChg chg="undo custSel modSld modMainMaster modNotesMaster">
      <pc:chgData name="André Lucas de Macedo Santos" userId="160b47bf4b06fe49" providerId="LiveId" clId="{01EC95BC-F3C9-45B5-AF61-D353243DA33F}" dt="2022-06-03T19:27:21.923" v="43" actId="1076"/>
      <pc:docMkLst>
        <pc:docMk/>
      </pc:docMkLst>
      <pc:sldChg chg="modSp mod modNotes">
        <pc:chgData name="André Lucas de Macedo Santos" userId="160b47bf4b06fe49" providerId="LiveId" clId="{01EC95BC-F3C9-45B5-AF61-D353243DA33F}" dt="2022-06-03T19:27:21.923" v="43" actId="1076"/>
        <pc:sldMkLst>
          <pc:docMk/>
          <pc:sldMk cId="0" sldId="256"/>
        </pc:sldMkLst>
        <pc:spChg chg="mod">
          <ac:chgData name="André Lucas de Macedo Santos" userId="160b47bf4b06fe49" providerId="LiveId" clId="{01EC95BC-F3C9-45B5-AF61-D353243DA33F}" dt="2022-06-03T19:23:02.048" v="30" actId="1076"/>
          <ac:spMkLst>
            <pc:docMk/>
            <pc:sldMk cId="0" sldId="256"/>
            <ac:spMk id="2" creationId="{779A4551-D528-4BC3-4AD9-9E2F0FF9F69C}"/>
          </ac:spMkLst>
        </pc:spChg>
        <pc:spChg chg="mod">
          <ac:chgData name="André Lucas de Macedo Santos" userId="160b47bf4b06fe49" providerId="LiveId" clId="{01EC95BC-F3C9-45B5-AF61-D353243DA33F}" dt="2022-06-03T19:26:02.240" v="41" actId="555"/>
          <ac:spMkLst>
            <pc:docMk/>
            <pc:sldMk cId="0" sldId="256"/>
            <ac:spMk id="13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43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44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46" creationId="{32144B46-F152-4F50-981E-0EA6C119773B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47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48" creationId="{3239A6FC-778A-3038-4501-9EE633F28E1D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49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53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54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24:31.780" v="37" actId="1076"/>
          <ac:spMkLst>
            <pc:docMk/>
            <pc:sldMk cId="0" sldId="256"/>
            <ac:spMk id="55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56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57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58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59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26:13.037" v="42" actId="1076"/>
          <ac:spMkLst>
            <pc:docMk/>
            <pc:sldMk cId="0" sldId="256"/>
            <ac:spMk id="60" creationId="{16A02269-F083-2E02-0EE2-B8AAC761109C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62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63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64" creationId="{BC402B0D-553D-C89F-16CE-A55D2AFAE2C9}"/>
          </ac:spMkLst>
        </pc:spChg>
        <pc:spChg chg="mod">
          <ac:chgData name="André Lucas de Macedo Santos" userId="160b47bf4b06fe49" providerId="LiveId" clId="{01EC95BC-F3C9-45B5-AF61-D353243DA33F}" dt="2022-06-03T19:27:21.923" v="43" actId="1076"/>
          <ac:spMkLst>
            <pc:docMk/>
            <pc:sldMk cId="0" sldId="256"/>
            <ac:spMk id="65" creationId="{C56A64E0-1719-1D5F-C7FA-94028CEDC457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78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79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82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83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84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88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102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110" creationId="{820B46B6-B874-EC60-2FE3-4C760ADD4314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683" creationId="{00000000-0000-0000-0000-000000000000}"/>
          </ac:spMkLst>
        </pc:spChg>
        <pc:spChg chg="mod">
          <ac:chgData name="André Lucas de Macedo Santos" userId="160b47bf4b06fe49" providerId="LiveId" clId="{01EC95BC-F3C9-45B5-AF61-D353243DA33F}" dt="2022-06-03T19:11:08.659" v="3"/>
          <ac:spMkLst>
            <pc:docMk/>
            <pc:sldMk cId="0" sldId="256"/>
            <ac:spMk id="4101" creationId="{00000000-0000-0000-0000-000000000000}"/>
          </ac:spMkLst>
        </pc:spChg>
        <pc:grpChg chg="mod">
          <ac:chgData name="André Lucas de Macedo Santos" userId="160b47bf4b06fe49" providerId="LiveId" clId="{01EC95BC-F3C9-45B5-AF61-D353243DA33F}" dt="2022-06-03T19:11:08.659" v="3"/>
          <ac:grpSpMkLst>
            <pc:docMk/>
            <pc:sldMk cId="0" sldId="256"/>
            <ac:grpSpMk id="6" creationId="{00000000-0000-0000-0000-000000000000}"/>
          </ac:grpSpMkLst>
        </pc:grpChg>
        <pc:grpChg chg="mod">
          <ac:chgData name="André Lucas de Macedo Santos" userId="160b47bf4b06fe49" providerId="LiveId" clId="{01EC95BC-F3C9-45B5-AF61-D353243DA33F}" dt="2022-06-03T19:11:08.659" v="3"/>
          <ac:grpSpMkLst>
            <pc:docMk/>
            <pc:sldMk cId="0" sldId="256"/>
            <ac:grpSpMk id="10" creationId="{00000000-0000-0000-0000-000000000000}"/>
          </ac:grpSpMkLst>
        </pc:grpChg>
        <pc:grpChg chg="mod">
          <ac:chgData name="André Lucas de Macedo Santos" userId="160b47bf4b06fe49" providerId="LiveId" clId="{01EC95BC-F3C9-45B5-AF61-D353243DA33F}" dt="2022-06-03T19:11:08.659" v="3"/>
          <ac:grpSpMkLst>
            <pc:docMk/>
            <pc:sldMk cId="0" sldId="256"/>
            <ac:grpSpMk id="11" creationId="{00000000-0000-0000-0000-000000000000}"/>
          </ac:grpSpMkLst>
        </pc:grpChg>
        <pc:grpChg chg="mod">
          <ac:chgData name="André Lucas de Macedo Santos" userId="160b47bf4b06fe49" providerId="LiveId" clId="{01EC95BC-F3C9-45B5-AF61-D353243DA33F}" dt="2022-06-03T19:11:08.659" v="3"/>
          <ac:grpSpMkLst>
            <pc:docMk/>
            <pc:sldMk cId="0" sldId="256"/>
            <ac:grpSpMk id="12" creationId="{00000000-0000-0000-0000-000000000000}"/>
          </ac:grpSpMkLst>
        </pc:grpChg>
        <pc:grpChg chg="mod">
          <ac:chgData name="André Lucas de Macedo Santos" userId="160b47bf4b06fe49" providerId="LiveId" clId="{01EC95BC-F3C9-45B5-AF61-D353243DA33F}" dt="2022-06-03T19:11:08.659" v="3"/>
          <ac:grpSpMkLst>
            <pc:docMk/>
            <pc:sldMk cId="0" sldId="256"/>
            <ac:grpSpMk id="24" creationId="{00000000-0000-0000-0000-000000000000}"/>
          </ac:grpSpMkLst>
        </pc:grpChg>
        <pc:grpChg chg="mod">
          <ac:chgData name="André Lucas de Macedo Santos" userId="160b47bf4b06fe49" providerId="LiveId" clId="{01EC95BC-F3C9-45B5-AF61-D353243DA33F}" dt="2022-06-03T19:11:08.659" v="3"/>
          <ac:grpSpMkLst>
            <pc:docMk/>
            <pc:sldMk cId="0" sldId="256"/>
            <ac:grpSpMk id="42" creationId="{08A12BE0-D46B-FE8F-F9B3-0125F6630DAB}"/>
          </ac:grpSpMkLst>
        </pc:grpChg>
        <pc:grpChg chg="mod">
          <ac:chgData name="André Lucas de Macedo Santos" userId="160b47bf4b06fe49" providerId="LiveId" clId="{01EC95BC-F3C9-45B5-AF61-D353243DA33F}" dt="2022-06-03T19:11:08.659" v="3"/>
          <ac:grpSpMkLst>
            <pc:docMk/>
            <pc:sldMk cId="0" sldId="256"/>
            <ac:grpSpMk id="45" creationId="{ECFA34C9-6E5E-B44B-B89F-F54AAB4DCCA7}"/>
          </ac:grpSpMkLst>
        </pc:grpChg>
        <pc:grpChg chg="mod">
          <ac:chgData name="André Lucas de Macedo Santos" userId="160b47bf4b06fe49" providerId="LiveId" clId="{01EC95BC-F3C9-45B5-AF61-D353243DA33F}" dt="2022-06-03T19:11:08.659" v="3"/>
          <ac:grpSpMkLst>
            <pc:docMk/>
            <pc:sldMk cId="0" sldId="256"/>
            <ac:grpSpMk id="105" creationId="{65AEBF27-2886-8D44-4035-B335B0FF9F91}"/>
          </ac:grpSpMkLst>
        </pc:grpChg>
        <pc:grpChg chg="mod">
          <ac:chgData name="André Lucas de Macedo Santos" userId="160b47bf4b06fe49" providerId="LiveId" clId="{01EC95BC-F3C9-45B5-AF61-D353243DA33F}" dt="2022-06-03T19:11:08.659" v="3"/>
          <ac:grpSpMkLst>
            <pc:docMk/>
            <pc:sldMk cId="0" sldId="256"/>
            <ac:grpSpMk id="111" creationId="{626EA1DD-4539-8D34-70C1-07C8C0E2AB5A}"/>
          </ac:grpSpMkLst>
        </pc:grp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3" creationId="{6A26629D-D819-8A8B-EF17-41E0039EB6B2}"/>
          </ac:picMkLst>
        </pc:pic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5" creationId="{F43BF93C-A3F6-0349-718F-0C36DD8937C3}"/>
          </ac:picMkLst>
        </pc:pic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9" creationId="{00000000-0000-0000-0000-000000000000}"/>
          </ac:picMkLst>
        </pc:pic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50" creationId="{01325D17-F066-49C7-4511-D56310D6B0E7}"/>
          </ac:picMkLst>
        </pc:pic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51" creationId="{08EEEA8C-8184-1591-ACC6-92A4E20408A8}"/>
          </ac:picMkLst>
        </pc:pic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52" creationId="{D1FB8454-C751-C7F9-4749-ED636E88586F}"/>
          </ac:picMkLst>
        </pc:pic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107" creationId="{4AE4C980-2F10-BACB-554E-0A30445CD691}"/>
          </ac:picMkLst>
        </pc:pic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108" creationId="{B475A2C1-015A-6F3E-AB2D-908922409B7F}"/>
          </ac:picMkLst>
        </pc:pic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109" creationId="{D6573F18-DAC0-C922-5D9F-70E627502003}"/>
          </ac:picMkLst>
        </pc:pic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112" creationId="{884F2EB1-5766-296D-5EF8-1D2F3B17F1F8}"/>
          </ac:picMkLst>
        </pc:pic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113" creationId="{3C56AFCD-0EC7-6BF7-903F-5107617FE993}"/>
          </ac:picMkLst>
        </pc:picChg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k cId="0" sldId="256"/>
            <ac:picMk id="114" creationId="{A6B8BCEE-08E6-4CE7-275F-D6AA5406E6FE}"/>
          </ac:picMkLst>
        </pc:picChg>
      </pc:sldChg>
      <pc:sldMasterChg chg="modSp modSldLayout">
        <pc:chgData name="André Lucas de Macedo Santos" userId="160b47bf4b06fe49" providerId="LiveId" clId="{01EC95BC-F3C9-45B5-AF61-D353243DA33F}" dt="2022-06-03T19:11:08.659" v="3"/>
        <pc:sldMasterMkLst>
          <pc:docMk/>
          <pc:sldMasterMk cId="0" sldId="2147483648"/>
        </pc:sldMasterMkLst>
        <pc:picChg chg="mod">
          <ac:chgData name="André Lucas de Macedo Santos" userId="160b47bf4b06fe49" providerId="LiveId" clId="{01EC95BC-F3C9-45B5-AF61-D353243DA33F}" dt="2022-06-03T19:11:08.659" v="3"/>
          <ac:picMkLst>
            <pc:docMk/>
            <pc:sldMasterMk cId="0" sldId="2147483648"/>
            <ac:picMk id="2" creationId="{00000000-0000-0000-0000-000000000000}"/>
          </ac:picMkLst>
        </pc:picChg>
        <pc:sldLayoutChg chg="modSp">
          <pc:chgData name="André Lucas de Macedo Santos" userId="160b47bf4b06fe49" providerId="LiveId" clId="{01EC95BC-F3C9-45B5-AF61-D353243DA33F}" dt="2022-06-03T19:11:08.659" v="3"/>
          <pc:sldLayoutMkLst>
            <pc:docMk/>
            <pc:sldMasterMk cId="0" sldId="2147483648"/>
            <pc:sldLayoutMk cId="0" sldId="2147483649"/>
          </pc:sldLayoutMkLst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49"/>
              <ac:spMk id="2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49"/>
              <ac:spMk id="3" creationId="{00000000-0000-0000-0000-000000000000}"/>
            </ac:spMkLst>
          </pc:spChg>
        </pc:sldLayoutChg>
        <pc:sldLayoutChg chg="modSp">
          <pc:chgData name="André Lucas de Macedo Santos" userId="160b47bf4b06fe49" providerId="LiveId" clId="{01EC95BC-F3C9-45B5-AF61-D353243DA33F}" dt="2022-06-03T19:11:08.659" v="3"/>
          <pc:sldLayoutMkLst>
            <pc:docMk/>
            <pc:sldMasterMk cId="0" sldId="2147483648"/>
            <pc:sldLayoutMk cId="0" sldId="2147483650"/>
          </pc:sldLayoutMkLst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0"/>
              <ac:spMk id="2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0"/>
              <ac:spMk id="3" creationId="{00000000-0000-0000-0000-000000000000}"/>
            </ac:spMkLst>
          </pc:spChg>
        </pc:sldLayoutChg>
        <pc:sldLayoutChg chg="modSp">
          <pc:chgData name="André Lucas de Macedo Santos" userId="160b47bf4b06fe49" providerId="LiveId" clId="{01EC95BC-F3C9-45B5-AF61-D353243DA33F}" dt="2022-06-03T19:11:08.659" v="3"/>
          <pc:sldLayoutMkLst>
            <pc:docMk/>
            <pc:sldMasterMk cId="0" sldId="2147483648"/>
            <pc:sldLayoutMk cId="0" sldId="2147483651"/>
          </pc:sldLayoutMkLst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1"/>
              <ac:spMk id="2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1"/>
              <ac:spMk id="3" creationId="{00000000-0000-0000-0000-000000000000}"/>
            </ac:spMkLst>
          </pc:spChg>
        </pc:sldLayoutChg>
        <pc:sldLayoutChg chg="modSp">
          <pc:chgData name="André Lucas de Macedo Santos" userId="160b47bf4b06fe49" providerId="LiveId" clId="{01EC95BC-F3C9-45B5-AF61-D353243DA33F}" dt="2022-06-03T19:11:08.659" v="3"/>
          <pc:sldLayoutMkLst>
            <pc:docMk/>
            <pc:sldMasterMk cId="0" sldId="2147483648"/>
            <pc:sldLayoutMk cId="0" sldId="2147483652"/>
          </pc:sldLayoutMkLst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2"/>
              <ac:spMk id="2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2"/>
              <ac:spMk id="3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2"/>
              <ac:spMk id="4" creationId="{00000000-0000-0000-0000-000000000000}"/>
            </ac:spMkLst>
          </pc:spChg>
        </pc:sldLayoutChg>
        <pc:sldLayoutChg chg="modSp">
          <pc:chgData name="André Lucas de Macedo Santos" userId="160b47bf4b06fe49" providerId="LiveId" clId="{01EC95BC-F3C9-45B5-AF61-D353243DA33F}" dt="2022-06-03T19:11:08.659" v="3"/>
          <pc:sldLayoutMkLst>
            <pc:docMk/>
            <pc:sldMasterMk cId="0" sldId="2147483648"/>
            <pc:sldLayoutMk cId="0" sldId="2147483653"/>
          </pc:sldLayoutMkLst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3"/>
              <ac:spMk id="2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3"/>
              <ac:spMk id="3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3"/>
              <ac:spMk id="4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3"/>
              <ac:spMk id="5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3"/>
              <ac:spMk id="6" creationId="{00000000-0000-0000-0000-000000000000}"/>
            </ac:spMkLst>
          </pc:spChg>
        </pc:sldLayoutChg>
        <pc:sldLayoutChg chg="modSp">
          <pc:chgData name="André Lucas de Macedo Santos" userId="160b47bf4b06fe49" providerId="LiveId" clId="{01EC95BC-F3C9-45B5-AF61-D353243DA33F}" dt="2022-06-03T19:11:08.659" v="3"/>
          <pc:sldLayoutMkLst>
            <pc:docMk/>
            <pc:sldMasterMk cId="0" sldId="2147483648"/>
            <pc:sldLayoutMk cId="0" sldId="2147483654"/>
          </pc:sldLayoutMkLst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4"/>
              <ac:spMk id="2" creationId="{00000000-0000-0000-0000-000000000000}"/>
            </ac:spMkLst>
          </pc:spChg>
        </pc:sldLayoutChg>
        <pc:sldLayoutChg chg="modSp">
          <pc:chgData name="André Lucas de Macedo Santos" userId="160b47bf4b06fe49" providerId="LiveId" clId="{01EC95BC-F3C9-45B5-AF61-D353243DA33F}" dt="2022-06-03T19:11:08.659" v="3"/>
          <pc:sldLayoutMkLst>
            <pc:docMk/>
            <pc:sldMasterMk cId="0" sldId="2147483648"/>
            <pc:sldLayoutMk cId="0" sldId="2147483656"/>
          </pc:sldLayoutMkLst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6"/>
              <ac:spMk id="2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6"/>
              <ac:spMk id="3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6"/>
              <ac:spMk id="4" creationId="{00000000-0000-0000-0000-000000000000}"/>
            </ac:spMkLst>
          </pc:spChg>
        </pc:sldLayoutChg>
        <pc:sldLayoutChg chg="modSp">
          <pc:chgData name="André Lucas de Macedo Santos" userId="160b47bf4b06fe49" providerId="LiveId" clId="{01EC95BC-F3C9-45B5-AF61-D353243DA33F}" dt="2022-06-03T19:11:08.659" v="3"/>
          <pc:sldLayoutMkLst>
            <pc:docMk/>
            <pc:sldMasterMk cId="0" sldId="2147483648"/>
            <pc:sldLayoutMk cId="0" sldId="2147483657"/>
          </pc:sldLayoutMkLst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7"/>
              <ac:spMk id="2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7"/>
              <ac:spMk id="3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7"/>
              <ac:spMk id="4" creationId="{00000000-0000-0000-0000-000000000000}"/>
            </ac:spMkLst>
          </pc:spChg>
        </pc:sldLayoutChg>
        <pc:sldLayoutChg chg="modSp">
          <pc:chgData name="André Lucas de Macedo Santos" userId="160b47bf4b06fe49" providerId="LiveId" clId="{01EC95BC-F3C9-45B5-AF61-D353243DA33F}" dt="2022-06-03T19:11:08.659" v="3"/>
          <pc:sldLayoutMkLst>
            <pc:docMk/>
            <pc:sldMasterMk cId="0" sldId="2147483648"/>
            <pc:sldLayoutMk cId="0" sldId="2147483658"/>
          </pc:sldLayoutMkLst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8"/>
              <ac:spMk id="2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8"/>
              <ac:spMk id="3" creationId="{00000000-0000-0000-0000-000000000000}"/>
            </ac:spMkLst>
          </pc:spChg>
        </pc:sldLayoutChg>
        <pc:sldLayoutChg chg="modSp">
          <pc:chgData name="André Lucas de Macedo Santos" userId="160b47bf4b06fe49" providerId="LiveId" clId="{01EC95BC-F3C9-45B5-AF61-D353243DA33F}" dt="2022-06-03T19:11:08.659" v="3"/>
          <pc:sldLayoutMkLst>
            <pc:docMk/>
            <pc:sldMasterMk cId="0" sldId="2147483648"/>
            <pc:sldLayoutMk cId="0" sldId="2147483659"/>
          </pc:sldLayoutMkLst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9"/>
              <ac:spMk id="2" creationId="{00000000-0000-0000-0000-000000000000}"/>
            </ac:spMkLst>
          </pc:spChg>
          <pc:spChg chg="mod">
            <ac:chgData name="André Lucas de Macedo Santos" userId="160b47bf4b06fe49" providerId="LiveId" clId="{01EC95BC-F3C9-45B5-AF61-D353243DA33F}" dt="2022-06-03T19:11:08.659" v="3"/>
            <ac:spMkLst>
              <pc:docMk/>
              <pc:sldMasterMk cId="0" sldId="2147483648"/>
              <pc:sldLayoutMk cId="0" sldId="2147483659"/>
              <ac:spMk id="3" creationId="{00000000-0000-0000-0000-000000000000}"/>
            </ac:spMkLst>
          </pc:spChg>
        </pc:sldLayoutChg>
      </pc:sldMasterChg>
    </pc:docChg>
  </pc:docChgLst>
</pc:chgInfo>
</file>

<file path=ppt/handoutMasters/_rels/handout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  <p:extLst>
      <p:ext uri="{BB962C8B-B14F-4D97-AF65-F5344CB8AC3E}">
        <p14:creationId xmlns:p14="http://schemas.microsoft.com/office/powerpoint/2010/main" val="2499227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wdp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wdp>
</file>

<file path=ppt/media/image8.jpeg>
</file>

<file path=ppt/media/image9.wdp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06450" y="4660900"/>
            <a:ext cx="5029200" cy="4419600"/>
          </a:xfrm>
          <a:prstGeom prst="rect">
            <a:avLst/>
          </a:prstGeom>
          <a:noFill/>
          <a:ln w="12700">
            <a:noFill/>
            <a:miter lim="800000"/>
          </a:ln>
          <a:effectLst/>
        </p:spPr>
        <p:txBody>
          <a:bodyPr vert="horz" wrap="square" lIns="90487" tIns="44450" rIns="90487" bIns="44450" numCol="1" anchor="t" anchorCtr="0" compatLnSpc="1">
            <a:prstTxWarp prst="textNoShape">
              <a:avLst/>
            </a:prstTxWarp>
          </a:bodyPr>
          <a:lstStyle>
            <a:defPPr/>
          </a:lstStyle>
          <a:p>
            <a:pPr lvl="0"/>
            <a:r>
              <a:rPr lang="pt-BR" noProof="0"/>
              <a:t>Click to edit Master text styles</a:t>
            </a:r>
          </a:p>
          <a:p>
            <a:pPr lvl="1"/>
            <a:r>
              <a:rPr lang="pt-BR" noProof="0"/>
              <a:t>Second level</a:t>
            </a:r>
          </a:p>
          <a:p>
            <a:pPr lvl="2"/>
            <a:r>
              <a:rPr lang="pt-BR" noProof="0"/>
              <a:t>Third level</a:t>
            </a:r>
          </a:p>
          <a:p>
            <a:pPr lvl="3"/>
            <a:r>
              <a:rPr lang="pt-BR" noProof="0"/>
              <a:t>Fourth level</a:t>
            </a:r>
          </a:p>
          <a:p>
            <a:pPr lvl="4"/>
            <a:r>
              <a:rPr lang="pt-BR" noProof="0"/>
              <a:t>Fifth level</a:t>
            </a:r>
          </a:p>
        </p:txBody>
      </p:sp>
      <p:sp>
        <p:nvSpPr>
          <p:cNvPr id="3075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881188" y="730250"/>
            <a:ext cx="2881312" cy="36671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</p:sp>
    </p:spTree>
    <p:extLst>
      <p:ext uri="{BB962C8B-B14F-4D97-AF65-F5344CB8AC3E}">
        <p14:creationId xmlns:p14="http://schemas.microsoft.com/office/powerpoint/2010/main" val="2758980151"/>
      </p:ext>
    </p:extLst>
  </p:cSld>
  <p:clrMap bg1="lt1" tx1="dk1" bg2="lt2" tx2="dk2" accent1="accent1" accent2="accent2" accent3="accent3" accent4="accent4" accent5="accent5" accent6="accent6" hlink="hlink" folHlink="folHlink"/>
  <p:notesStyle>
    <a:defPPr/>
    <a:lvl1pPr algn="l" defTabSz="886621" rtl="0" eaLnBrk="0" fontAlgn="base" hangingPunct="0">
      <a:spcBef>
        <a:spcPct val="30000"/>
      </a:spcBef>
      <a:spcAft>
        <a:spcPct val="0"/>
      </a:spcAft>
      <a:defRPr sz="1428" kern="1200">
        <a:solidFill>
          <a:schemeClr val="tx1"/>
        </a:solidFill>
        <a:latin typeface="Times" pitchFamily="-108" charset="0"/>
        <a:ea typeface="MS PGothic" pitchFamily="34" charset="-128"/>
        <a:cs typeface="MS PGothic" pitchFamily="34" charset="-128"/>
      </a:defRPr>
    </a:lvl1pPr>
    <a:lvl2pPr marL="531972" algn="l" defTabSz="886621" rtl="0" eaLnBrk="0" fontAlgn="base" hangingPunct="0">
      <a:spcBef>
        <a:spcPct val="30000"/>
      </a:spcBef>
      <a:spcAft>
        <a:spcPct val="0"/>
      </a:spcAft>
      <a:defRPr sz="1428" kern="1200">
        <a:solidFill>
          <a:schemeClr val="tx1"/>
        </a:solidFill>
        <a:latin typeface="Times" pitchFamily="-108" charset="0"/>
        <a:ea typeface="MS PGothic" pitchFamily="34" charset="-128"/>
        <a:cs typeface="+mn-cs"/>
      </a:defRPr>
    </a:lvl2pPr>
    <a:lvl3pPr marL="1063944" algn="l" defTabSz="886621" rtl="0" eaLnBrk="0" fontAlgn="base" hangingPunct="0">
      <a:spcBef>
        <a:spcPct val="30000"/>
      </a:spcBef>
      <a:spcAft>
        <a:spcPct val="0"/>
      </a:spcAft>
      <a:defRPr sz="1428" kern="1200">
        <a:solidFill>
          <a:schemeClr val="tx1"/>
        </a:solidFill>
        <a:latin typeface="Times" pitchFamily="-108" charset="0"/>
        <a:ea typeface="MS PGothic" pitchFamily="34" charset="-128"/>
        <a:cs typeface="+mn-cs"/>
      </a:defRPr>
    </a:lvl3pPr>
    <a:lvl4pPr marL="1595917" algn="l" defTabSz="886621" rtl="0" eaLnBrk="0" fontAlgn="base" hangingPunct="0">
      <a:spcBef>
        <a:spcPct val="30000"/>
      </a:spcBef>
      <a:spcAft>
        <a:spcPct val="0"/>
      </a:spcAft>
      <a:defRPr sz="1428" kern="1200">
        <a:solidFill>
          <a:schemeClr val="tx1"/>
        </a:solidFill>
        <a:latin typeface="Times" pitchFamily="-108" charset="0"/>
        <a:ea typeface="MS PGothic" pitchFamily="34" charset="-128"/>
        <a:cs typeface="+mn-cs"/>
      </a:defRPr>
    </a:lvl4pPr>
    <a:lvl5pPr marL="2127889" algn="l" defTabSz="886621" rtl="0" eaLnBrk="0" fontAlgn="base" hangingPunct="0">
      <a:spcBef>
        <a:spcPct val="30000"/>
      </a:spcBef>
      <a:spcAft>
        <a:spcPct val="0"/>
      </a:spcAft>
      <a:defRPr sz="1428" kern="1200">
        <a:solidFill>
          <a:schemeClr val="tx1"/>
        </a:solidFill>
        <a:latin typeface="Times" pitchFamily="-108" charset="0"/>
        <a:ea typeface="MS PGothic" pitchFamily="34" charset="-128"/>
        <a:cs typeface="+mn-cs"/>
      </a:defRPr>
    </a:lvl5pPr>
    <a:lvl6pPr marL="2659862" algn="l" defTabSz="531972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6pPr>
    <a:lvl7pPr marL="3191834" algn="l" defTabSz="531972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7pPr>
    <a:lvl8pPr marL="3723806" algn="l" defTabSz="531972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8pPr>
    <a:lvl9pPr marL="4255778" algn="l" defTabSz="531972" rtl="0" eaLnBrk="1" latinLnBrk="0" hangingPunct="1">
      <a:defRPr sz="142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881188" y="730250"/>
            <a:ext cx="2881312" cy="3667125"/>
          </a:xfrm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>
            <a:defPPr/>
          </a:lstStyle>
          <a:p>
            <a:pPr/>
            <a:endParaRPr lang="en-US">
              <a:latin typeface="Times" charset="0"/>
            </a:endParaRPr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2" Type="http://schemas.openxmlformats.org/officeDocument/2006/relationships/image" Target="../media/image1.jpeg" /><Relationship Id="rId3" Type="http://schemas.openxmlformats.org/officeDocument/2006/relationships/theme" Target="../theme/theme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Pr>
        <a:pattFill prst="pct5">
          <a:fgClr>
            <a:srgbClr val="FFFFFF"/>
          </a:fgClr>
          <a:bgClr>
            <a:srgbClr val="FFFFFF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Picture 1" descr="poster_background_labnus.jpg"/>
          <p:cNvPicPr>
            <a:picLocks noChangeAspect="1"/>
          </p:cNvPicPr>
          <p:nvPr userDrawn="1"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" y="13223522"/>
            <a:ext cx="39622450" cy="3717643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/>
  <p:timing/>
  <p:txStyles>
    <p:titleStyle>
      <a:defPPr/>
      <a:lvl1pPr algn="ctr" defTabSz="2480062" rtl="0" eaLnBrk="0" fontAlgn="base" hangingPunct="0">
        <a:spcBef>
          <a:spcPct val="0"/>
        </a:spcBef>
        <a:spcAft>
          <a:spcPct val="0"/>
        </a:spcAft>
        <a:defRPr sz="14184">
          <a:solidFill>
            <a:schemeClr val="tx2"/>
          </a:solidFill>
          <a:latin typeface="+mj-lt"/>
          <a:ea typeface="MS PGothic" pitchFamily="34" charset="-128"/>
          <a:cs typeface="MS PGothic" pitchFamily="34" charset="-128"/>
        </a:defRPr>
      </a:lvl1pPr>
      <a:lvl2pPr algn="ctr" defTabSz="2480062" rtl="0" eaLnBrk="0" fontAlgn="base" hangingPunct="0">
        <a:spcBef>
          <a:spcPct val="0"/>
        </a:spcBef>
        <a:spcAft>
          <a:spcPct val="0"/>
        </a:spcAft>
        <a:defRPr sz="14184">
          <a:solidFill>
            <a:schemeClr val="tx2"/>
          </a:solidFill>
          <a:latin typeface="Times" pitchFamily="-108" charset="0"/>
          <a:ea typeface="MS PGothic" pitchFamily="34" charset="-128"/>
          <a:cs typeface="MS PGothic" pitchFamily="34" charset="-128"/>
        </a:defRPr>
      </a:lvl2pPr>
      <a:lvl3pPr algn="ctr" defTabSz="2480062" rtl="0" eaLnBrk="0" fontAlgn="base" hangingPunct="0">
        <a:spcBef>
          <a:spcPct val="0"/>
        </a:spcBef>
        <a:spcAft>
          <a:spcPct val="0"/>
        </a:spcAft>
        <a:defRPr sz="14184">
          <a:solidFill>
            <a:schemeClr val="tx2"/>
          </a:solidFill>
          <a:latin typeface="Times" pitchFamily="-108" charset="0"/>
          <a:ea typeface="MS PGothic" pitchFamily="34" charset="-128"/>
          <a:cs typeface="MS PGothic" pitchFamily="34" charset="-128"/>
        </a:defRPr>
      </a:lvl3pPr>
      <a:lvl4pPr algn="ctr" defTabSz="2480062" rtl="0" eaLnBrk="0" fontAlgn="base" hangingPunct="0">
        <a:spcBef>
          <a:spcPct val="0"/>
        </a:spcBef>
        <a:spcAft>
          <a:spcPct val="0"/>
        </a:spcAft>
        <a:defRPr sz="14184">
          <a:solidFill>
            <a:schemeClr val="tx2"/>
          </a:solidFill>
          <a:latin typeface="Times" pitchFamily="-108" charset="0"/>
          <a:ea typeface="MS PGothic" pitchFamily="34" charset="-128"/>
          <a:cs typeface="MS PGothic" pitchFamily="34" charset="-128"/>
        </a:defRPr>
      </a:lvl4pPr>
      <a:lvl5pPr algn="ctr" defTabSz="2480062" rtl="0" eaLnBrk="0" fontAlgn="base" hangingPunct="0">
        <a:spcBef>
          <a:spcPct val="0"/>
        </a:spcBef>
        <a:spcAft>
          <a:spcPct val="0"/>
        </a:spcAft>
        <a:defRPr sz="14184">
          <a:solidFill>
            <a:schemeClr val="tx2"/>
          </a:solidFill>
          <a:latin typeface="Times" pitchFamily="-108" charset="0"/>
          <a:ea typeface="MS PGothic" pitchFamily="34" charset="-128"/>
          <a:cs typeface="MS PGothic" pitchFamily="34" charset="-128"/>
        </a:defRPr>
      </a:lvl5pPr>
      <a:lvl6pPr marL="499132" algn="ctr" defTabSz="2480062" rtl="0" eaLnBrk="0" fontAlgn="base" hangingPunct="0">
        <a:spcBef>
          <a:spcPct val="0"/>
        </a:spcBef>
        <a:spcAft>
          <a:spcPct val="0"/>
        </a:spcAft>
        <a:defRPr sz="14184">
          <a:solidFill>
            <a:schemeClr val="tx2"/>
          </a:solidFill>
          <a:latin typeface="Times" pitchFamily="-108" charset="0"/>
        </a:defRPr>
      </a:lvl6pPr>
      <a:lvl7pPr marL="998262" algn="ctr" defTabSz="2480062" rtl="0" eaLnBrk="0" fontAlgn="base" hangingPunct="0">
        <a:spcBef>
          <a:spcPct val="0"/>
        </a:spcBef>
        <a:spcAft>
          <a:spcPct val="0"/>
        </a:spcAft>
        <a:defRPr sz="14184">
          <a:solidFill>
            <a:schemeClr val="tx2"/>
          </a:solidFill>
          <a:latin typeface="Times" pitchFamily="-108" charset="0"/>
        </a:defRPr>
      </a:lvl7pPr>
      <a:lvl8pPr marL="1497396" algn="ctr" defTabSz="2480062" rtl="0" eaLnBrk="0" fontAlgn="base" hangingPunct="0">
        <a:spcBef>
          <a:spcPct val="0"/>
        </a:spcBef>
        <a:spcAft>
          <a:spcPct val="0"/>
        </a:spcAft>
        <a:defRPr sz="14184">
          <a:solidFill>
            <a:schemeClr val="tx2"/>
          </a:solidFill>
          <a:latin typeface="Times" pitchFamily="-108" charset="0"/>
        </a:defRPr>
      </a:lvl8pPr>
      <a:lvl9pPr marL="1996527" algn="ctr" defTabSz="2480062" rtl="0" eaLnBrk="0" fontAlgn="base" hangingPunct="0">
        <a:spcBef>
          <a:spcPct val="0"/>
        </a:spcBef>
        <a:spcAft>
          <a:spcPct val="0"/>
        </a:spcAft>
        <a:defRPr sz="14184">
          <a:solidFill>
            <a:schemeClr val="tx2"/>
          </a:solidFill>
          <a:latin typeface="Times" pitchFamily="-108" charset="0"/>
        </a:defRPr>
      </a:lvl9pPr>
    </p:titleStyle>
    <p:bodyStyle>
      <a:defPPr/>
      <a:lvl1pPr marL="1116114" indent="-1116114" algn="l" defTabSz="2480062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Tx/>
        <a:buChar char="•"/>
        <a:defRPr sz="10274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1pPr>
      <a:lvl2pPr marL="2419402" indent="-930673" algn="l" defTabSz="2480062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Tx/>
        <a:buChar char="–"/>
        <a:defRPr sz="9159">
          <a:solidFill>
            <a:schemeClr val="tx1"/>
          </a:solidFill>
          <a:latin typeface="+mn-lt"/>
          <a:ea typeface="MS PGothic" pitchFamily="34" charset="-128"/>
        </a:defRPr>
      </a:lvl2pPr>
      <a:lvl3pPr marL="3722691" indent="-746966" algn="l" defTabSz="2480062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Tx/>
        <a:buChar char="•"/>
        <a:defRPr sz="7931">
          <a:solidFill>
            <a:schemeClr val="tx1"/>
          </a:solidFill>
          <a:latin typeface="+mn-lt"/>
          <a:ea typeface="MS PGothic" pitchFamily="34" charset="-128"/>
        </a:defRPr>
      </a:lvl3pPr>
      <a:lvl4pPr marL="5209688" indent="-743500" algn="l" defTabSz="2480062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Tx/>
        <a:buChar char="–"/>
        <a:defRPr sz="6590">
          <a:solidFill>
            <a:schemeClr val="tx1"/>
          </a:solidFill>
          <a:latin typeface="+mn-lt"/>
          <a:ea typeface="MS PGothic" pitchFamily="34" charset="-128"/>
        </a:defRPr>
      </a:lvl4pPr>
      <a:lvl5pPr marL="6698420" indent="-745231" algn="l" defTabSz="2480062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Tx/>
        <a:buChar char="•"/>
        <a:defRPr sz="6590">
          <a:solidFill>
            <a:schemeClr val="tx1"/>
          </a:solidFill>
          <a:latin typeface="+mn-lt"/>
          <a:ea typeface="MS PGothic" pitchFamily="34" charset="-128"/>
        </a:defRPr>
      </a:lvl5pPr>
      <a:lvl6pPr marL="7197550" indent="-745231" algn="l" defTabSz="2480062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Tx/>
        <a:buChar char="•"/>
        <a:defRPr sz="6590">
          <a:solidFill>
            <a:schemeClr val="tx1"/>
          </a:solidFill>
          <a:latin typeface="+mn-lt"/>
          <a:ea typeface="ＭＳ Ｐゴシック" pitchFamily="-108" charset="-128"/>
        </a:defRPr>
      </a:lvl6pPr>
      <a:lvl7pPr marL="7696684" indent="-745231" algn="l" defTabSz="2480062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Tx/>
        <a:buChar char="•"/>
        <a:defRPr sz="6590">
          <a:solidFill>
            <a:schemeClr val="tx1"/>
          </a:solidFill>
          <a:latin typeface="+mn-lt"/>
          <a:ea typeface="ＭＳ Ｐゴシック" pitchFamily="-108" charset="-128"/>
        </a:defRPr>
      </a:lvl7pPr>
      <a:lvl8pPr marL="8195814" indent="-745231" algn="l" defTabSz="2480062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Tx/>
        <a:buChar char="•"/>
        <a:defRPr sz="6590">
          <a:solidFill>
            <a:schemeClr val="tx1"/>
          </a:solidFill>
          <a:latin typeface="+mn-lt"/>
          <a:ea typeface="ＭＳ Ｐゴシック" pitchFamily="-108" charset="-128"/>
        </a:defRPr>
      </a:lvl8pPr>
      <a:lvl9pPr marL="8694946" indent="-745231" algn="l" defTabSz="2480062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Tx/>
        <a:buChar char="•"/>
        <a:defRPr sz="6590">
          <a:solidFill>
            <a:schemeClr val="tx1"/>
          </a:solidFill>
          <a:latin typeface="+mn-lt"/>
          <a:ea typeface="ＭＳ Ｐゴシック" pitchFamily="-108" charset="-128"/>
        </a:defRPr>
      </a:lvl9pPr>
    </p:bodyStyle>
    <p:otherStyle>
      <a:defPPr>
        <a:defRPr lang="en-US"/>
      </a:defPPr>
      <a:lvl1pPr marL="0" algn="l" defTabSz="499132" rtl="0" eaLnBrk="1" latinLnBrk="0" hangingPunct="1">
        <a:defRPr sz="2010" kern="1200">
          <a:solidFill>
            <a:schemeClr val="tx1"/>
          </a:solidFill>
          <a:latin typeface="+mn-lt"/>
          <a:ea typeface="+mn-ea"/>
          <a:cs typeface="+mn-cs"/>
        </a:defRPr>
      </a:lvl1pPr>
      <a:lvl2pPr marL="499132" algn="l" defTabSz="499132" rtl="0" eaLnBrk="1" latinLnBrk="0" hangingPunct="1">
        <a:defRPr sz="2010" kern="1200">
          <a:solidFill>
            <a:schemeClr val="tx1"/>
          </a:solidFill>
          <a:latin typeface="+mn-lt"/>
          <a:ea typeface="+mn-ea"/>
          <a:cs typeface="+mn-cs"/>
        </a:defRPr>
      </a:lvl2pPr>
      <a:lvl3pPr marL="998262" algn="l" defTabSz="499132" rtl="0" eaLnBrk="1" latinLnBrk="0" hangingPunct="1">
        <a:defRPr sz="2010" kern="1200">
          <a:solidFill>
            <a:schemeClr val="tx1"/>
          </a:solidFill>
          <a:latin typeface="+mn-lt"/>
          <a:ea typeface="+mn-ea"/>
          <a:cs typeface="+mn-cs"/>
        </a:defRPr>
      </a:lvl3pPr>
      <a:lvl4pPr marL="1497396" algn="l" defTabSz="499132" rtl="0" eaLnBrk="1" latinLnBrk="0" hangingPunct="1">
        <a:defRPr sz="2010" kern="1200">
          <a:solidFill>
            <a:schemeClr val="tx1"/>
          </a:solidFill>
          <a:latin typeface="+mn-lt"/>
          <a:ea typeface="+mn-ea"/>
          <a:cs typeface="+mn-cs"/>
        </a:defRPr>
      </a:lvl4pPr>
      <a:lvl5pPr marL="1996527" algn="l" defTabSz="499132" rtl="0" eaLnBrk="1" latinLnBrk="0" hangingPunct="1">
        <a:defRPr sz="2010" kern="1200">
          <a:solidFill>
            <a:schemeClr val="tx1"/>
          </a:solidFill>
          <a:latin typeface="+mn-lt"/>
          <a:ea typeface="+mn-ea"/>
          <a:cs typeface="+mn-cs"/>
        </a:defRPr>
      </a:lvl5pPr>
      <a:lvl6pPr marL="2495661" algn="l" defTabSz="499132" rtl="0" eaLnBrk="1" latinLnBrk="0" hangingPunct="1">
        <a:defRPr sz="2010" kern="1200">
          <a:solidFill>
            <a:schemeClr val="tx1"/>
          </a:solidFill>
          <a:latin typeface="+mn-lt"/>
          <a:ea typeface="+mn-ea"/>
          <a:cs typeface="+mn-cs"/>
        </a:defRPr>
      </a:lvl6pPr>
      <a:lvl7pPr marL="2994793" algn="l" defTabSz="499132" rtl="0" eaLnBrk="1" latinLnBrk="0" hangingPunct="1">
        <a:defRPr sz="2010" kern="1200">
          <a:solidFill>
            <a:schemeClr val="tx1"/>
          </a:solidFill>
          <a:latin typeface="+mn-lt"/>
          <a:ea typeface="+mn-ea"/>
          <a:cs typeface="+mn-cs"/>
        </a:defRPr>
      </a:lvl7pPr>
      <a:lvl8pPr marL="3493924" algn="l" defTabSz="499132" rtl="0" eaLnBrk="1" latinLnBrk="0" hangingPunct="1">
        <a:defRPr sz="2010" kern="1200">
          <a:solidFill>
            <a:schemeClr val="tx1"/>
          </a:solidFill>
          <a:latin typeface="+mn-lt"/>
          <a:ea typeface="+mn-ea"/>
          <a:cs typeface="+mn-cs"/>
        </a:defRPr>
      </a:lvl8pPr>
      <a:lvl9pPr marL="3993054" algn="l" defTabSz="499132" rtl="0" eaLnBrk="1" latinLnBrk="0" hangingPunct="1">
        <a:defRPr sz="201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image" Target="../media/image8.jpeg" /><Relationship Id="rId11" Type="http://schemas.microsoft.com/office/2007/relationships/hdphoto" Target="../media/image9.wdp" /><Relationship Id="rId12" Type="http://schemas.openxmlformats.org/officeDocument/2006/relationships/image" Target="../media/image10.jpeg" /><Relationship Id="rId13" Type="http://schemas.openxmlformats.org/officeDocument/2006/relationships/image" Target="../media/image11.jpeg" /><Relationship Id="rId14" Type="http://schemas.microsoft.com/office/2007/relationships/hdphoto" Target="../media/image12.wdp" /><Relationship Id="rId15" Type="http://schemas.openxmlformats.org/officeDocument/2006/relationships/image" Target="../media/image13.jpeg" /><Relationship Id="rId2" Type="http://schemas.openxmlformats.org/officeDocument/2006/relationships/themeOverride" Target="../theme/themeOverride1.xml" /><Relationship Id="rId3" Type="http://schemas.openxmlformats.org/officeDocument/2006/relationships/notesSlide" Target="../notesSlides/notesSlide1.xml" /><Relationship Id="rId4" Type="http://schemas.openxmlformats.org/officeDocument/2006/relationships/image" Target="../media/image2.jpeg" /><Relationship Id="rId5" Type="http://schemas.openxmlformats.org/officeDocument/2006/relationships/image" Target="../media/image3.jpeg" /><Relationship Id="rId6" Type="http://schemas.openxmlformats.org/officeDocument/2006/relationships/image" Target="../media/image4.jpeg" /><Relationship Id="rId7" Type="http://schemas.openxmlformats.org/officeDocument/2006/relationships/image" Target="../media/image5.jpeg" /><Relationship Id="rId8" Type="http://schemas.openxmlformats.org/officeDocument/2006/relationships/image" Target="../media/image6.jpeg" /><Relationship Id="rId9" Type="http://schemas.microsoft.com/office/2007/relationships/hdphoto" Target="../media/image7.wdp" /></Relationships>
</file>

<file path=ppt/slides/slide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53" name="Rectangle 371"/>
          <p:cNvSpPr>
            <a:spLocks noChangeArrowheads="1"/>
          </p:cNvSpPr>
          <p:nvPr/>
        </p:nvSpPr>
        <p:spPr bwMode="auto">
          <a:xfrm>
            <a:off x="21806550" y="13892061"/>
            <a:ext cx="16026895" cy="2711173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lIns="41595" tIns="41595" rIns="41595" bIns="41595"/>
          <a:lstStyle>
            <a:defPPr/>
          </a:lstStyle>
          <a:p>
            <a:pPr algn="just" defTabSz="793759" eaLnBrk="0" hangingPunct="0"/>
            <a:endParaRPr lang="pt-BR" sz="2010" baseline="0">
              <a:solidFill>
                <a:srgbClr val="00279F"/>
              </a:solidFill>
              <a:latin typeface="Arial"/>
              <a:cs typeface="Times New Roman"/>
            </a:endParaRPr>
          </a:p>
        </p:txBody>
      </p:sp>
      <p:sp>
        <p:nvSpPr>
          <p:cNvPr id="49" name="Rectangle 422"/>
          <p:cNvSpPr>
            <a:spLocks noChangeArrowheads="1"/>
          </p:cNvSpPr>
          <p:nvPr/>
        </p:nvSpPr>
        <p:spPr bwMode="auto">
          <a:xfrm>
            <a:off x="21434347" y="34974523"/>
            <a:ext cx="16886772" cy="4277356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lIns="41595" tIns="41595" rIns="41595" bIns="41595"/>
          <a:lstStyle>
            <a:defPPr/>
          </a:lstStyle>
          <a:p>
            <a:pPr algn="just" defTabSz="793759" eaLnBrk="0" hangingPunct="0"/>
            <a:endParaRPr lang="pt-BR" sz="3685" baseline="0">
              <a:latin typeface="Arial"/>
            </a:endParaRPr>
          </a:p>
        </p:txBody>
      </p:sp>
      <p:sp>
        <p:nvSpPr>
          <p:cNvPr id="82" name="CaixaDeTexto 81"/>
          <p:cNvSpPr txBox="1"/>
          <p:nvPr/>
        </p:nvSpPr>
        <p:spPr>
          <a:xfrm>
            <a:off x="37083085" y="17517918"/>
            <a:ext cx="1598340" cy="662241"/>
          </a:xfrm>
          <a:prstGeom prst="rect">
            <a:avLst/>
          </a:prstGeom>
          <a:noFill/>
        </p:spPr>
        <p:txBody>
          <a:bodyPr wrap="square" lIns="99829" tIns="49915" rIns="99829" bIns="49915" rtlCol="0">
            <a:spAutoFit/>
          </a:bodyPr>
          <a:lstStyle>
            <a:defPPr/>
          </a:lstStyle>
          <a:p>
            <a:r>
              <a:rPr lang="pt-BR" sz="5473" b="1">
                <a:solidFill>
                  <a:schemeClr val="bg2">
                    <a:lumMod val="20000"/>
                    <a:lumOff val="80000"/>
                  </a:schemeClr>
                </a:solidFill>
                <a:latin typeface="Arial" pitchFamily="34" charset="0"/>
                <a:cs typeface="Arial" pitchFamily="34" charset="0"/>
              </a:rPr>
              <a:t>b</a:t>
            </a:r>
          </a:p>
        </p:txBody>
      </p:sp>
      <p:sp>
        <p:nvSpPr>
          <p:cNvPr id="84" name="CaixaDeTexto 83"/>
          <p:cNvSpPr txBox="1"/>
          <p:nvPr/>
        </p:nvSpPr>
        <p:spPr>
          <a:xfrm>
            <a:off x="33425947" y="17547313"/>
            <a:ext cx="1598340" cy="662241"/>
          </a:xfrm>
          <a:prstGeom prst="rect">
            <a:avLst/>
          </a:prstGeom>
          <a:noFill/>
        </p:spPr>
        <p:txBody>
          <a:bodyPr wrap="square" lIns="99829" tIns="49915" rIns="99829" bIns="49915" rtlCol="0">
            <a:spAutoFit/>
          </a:bodyPr>
          <a:lstStyle>
            <a:defPPr/>
          </a:lstStyle>
          <a:p>
            <a:r>
              <a:rPr lang="pt-BR" sz="5473" b="1">
                <a:solidFill>
                  <a:schemeClr val="bg2">
                    <a:lumMod val="20000"/>
                    <a:lumOff val="80000"/>
                  </a:schemeClr>
                </a:solidFill>
                <a:latin typeface="Arial" pitchFamily="34" charset="0"/>
                <a:cs typeface="Arial" pitchFamily="34" charset="0"/>
              </a:rPr>
              <a:t>a</a:t>
            </a:r>
          </a:p>
        </p:txBody>
      </p:sp>
      <p:grpSp>
        <p:nvGrpSpPr>
          <p:cNvPr id="10" name="Grupo 9"/>
          <p:cNvGrpSpPr/>
          <p:nvPr/>
        </p:nvGrpSpPr>
        <p:grpSpPr>
          <a:xfrm>
            <a:off x="3747327" y="7491901"/>
            <a:ext cx="34449262" cy="6770907"/>
            <a:chOff x="2410796" y="6552894"/>
            <a:chExt cx="30845023" cy="6062503"/>
          </a:xfrm>
        </p:grpSpPr>
        <p:sp>
          <p:nvSpPr>
            <p:cNvPr id="43" name="Rectangle 15"/>
            <p:cNvSpPr>
              <a:spLocks noChangeArrowheads="1"/>
            </p:cNvSpPr>
            <p:nvPr/>
          </p:nvSpPr>
          <p:spPr bwMode="auto">
            <a:xfrm>
              <a:off x="2415543" y="6552894"/>
              <a:ext cx="3552670" cy="601539"/>
            </a:xfrm>
            <a:prstGeom prst="rect">
              <a:avLst/>
            </a:prstGeom>
            <a:solidFill>
              <a:srgbClr val="F5D863"/>
            </a:solidFill>
            <a:ln w="12700">
              <a:noFill/>
              <a:miter lim="800000"/>
            </a:ln>
            <a:effectLst>
              <a:outerShdw blurRad="63500" dist="107762" dir="2700000" algn="ctr" rotWithShape="0">
                <a:schemeClr val="tx1">
                  <a:lumMod val="75000"/>
                  <a:lumOff val="25000"/>
                  <a:alpha val="75000"/>
                </a:schemeClr>
              </a:outerShdw>
            </a:effectLst>
          </p:spPr>
          <p:txBody>
            <a:bodyPr wrap="none" lIns="332763" tIns="43328" rIns="332763" bIns="43328">
              <a:spAutoFit/>
            </a:bodyPr>
            <a:lstStyle>
              <a:defPPr/>
            </a:lstStyle>
            <a:p>
              <a:pPr algn="ctr" defTabSz="743500" eaLnBrk="0" hangingPunct="0">
                <a:defRPr/>
              </a:pPr>
              <a:r>
                <a:rPr lang="en-US" sz="3797" b="1" i="1" cap="all" baseline="0">
                  <a:latin typeface="Arial"/>
                </a:rPr>
                <a:t>INTRODUÇÃO</a:t>
              </a:r>
            </a:p>
          </p:txBody>
        </p:sp>
        <p:sp>
          <p:nvSpPr>
            <p:cNvPr id="58" name="CaixaDeTexto 30"/>
            <p:cNvSpPr txBox="1">
              <a:spLocks noChangeArrowheads="1"/>
            </p:cNvSpPr>
            <p:nvPr/>
          </p:nvSpPr>
          <p:spPr bwMode="auto">
            <a:xfrm>
              <a:off x="2414654" y="7213200"/>
              <a:ext cx="30841162" cy="59404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9829" tIns="49915" rIns="99829" bIns="49915">
              <a:spAutoFit/>
            </a:bodyPr>
            <a:lstStyle>
              <a:defPPr/>
            </a:lstStyle>
            <a:p>
              <a:pPr algn="just">
                <a:lnSpc>
                  <a:spcPct val="114000"/>
                </a:lnSpc>
              </a:pPr>
              <a:endParaRPr lang="en-US" sz="3500" baseline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7" name="Rectangle 22"/>
            <p:cNvSpPr>
              <a:spLocks noChangeArrowheads="1"/>
            </p:cNvSpPr>
            <p:nvPr/>
          </p:nvSpPr>
          <p:spPr bwMode="auto">
            <a:xfrm>
              <a:off x="2547748" y="11379678"/>
              <a:ext cx="2806320" cy="601539"/>
            </a:xfrm>
            <a:prstGeom prst="rect">
              <a:avLst/>
            </a:prstGeom>
            <a:solidFill>
              <a:srgbClr val="F5D863"/>
            </a:solidFill>
            <a:ln w="12700">
              <a:noFill/>
              <a:miter lim="800000"/>
            </a:ln>
            <a:effectLst>
              <a:outerShdw blurRad="63500" dist="107763" dir="2700000" algn="ctr" rotWithShape="0">
                <a:schemeClr val="tx1">
                  <a:lumMod val="75000"/>
                  <a:lumOff val="25000"/>
                  <a:alpha val="75000"/>
                </a:schemeClr>
              </a:outerShdw>
            </a:effectLst>
          </p:spPr>
          <p:txBody>
            <a:bodyPr wrap="none" lIns="332763" tIns="43328" rIns="332763" bIns="43328">
              <a:spAutoFit/>
            </a:bodyPr>
            <a:lstStyle>
              <a:defPPr/>
            </a:lstStyle>
            <a:p>
              <a:pPr algn="ctr" defTabSz="743500" eaLnBrk="0" hangingPunct="0">
                <a:defRPr/>
              </a:pPr>
              <a:r>
                <a:rPr lang="en-US" sz="3797" b="1" i="1" cap="all" baseline="0">
                  <a:latin typeface="Arial"/>
                </a:rPr>
                <a:t>OBJETIVO</a:t>
              </a:r>
            </a:p>
          </p:txBody>
        </p:sp>
        <p:sp>
          <p:nvSpPr>
            <p:cNvPr id="62" name="CaixaDeTexto 30"/>
            <p:cNvSpPr txBox="1">
              <a:spLocks noChangeArrowheads="1"/>
            </p:cNvSpPr>
            <p:nvPr/>
          </p:nvSpPr>
          <p:spPr bwMode="auto">
            <a:xfrm>
              <a:off x="2410796" y="12004645"/>
              <a:ext cx="15394380" cy="61075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9829" tIns="49915" rIns="99829" bIns="49915">
              <a:spAutoFit/>
            </a:bodyPr>
            <a:lstStyle>
              <a:defPPr/>
            </a:lstStyle>
            <a:p>
              <a:pPr algn="just">
                <a:lnSpc>
                  <a:spcPct val="114000"/>
                </a:lnSpc>
              </a:pPr>
              <a:endParaRPr lang="en-US" sz="3616" baseline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683" name="CaixaDeTexto 682"/>
          <p:cNvSpPr txBox="1"/>
          <p:nvPr/>
        </p:nvSpPr>
        <p:spPr>
          <a:xfrm>
            <a:off x="32743403" y="13062206"/>
            <a:ext cx="1578607" cy="665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r>
              <a:rPr lang="pt-BR" sz="5585" b="1">
                <a:solidFill>
                  <a:schemeClr val="bg2">
                    <a:lumMod val="20000"/>
                    <a:lumOff val="80000"/>
                  </a:schemeClr>
                </a:solidFill>
                <a:latin typeface="Arial" pitchFamily="34" charset="0"/>
                <a:cs typeface="Arial" pitchFamily="34" charset="0"/>
              </a:rPr>
              <a:t>a</a:t>
            </a:r>
          </a:p>
        </p:txBody>
      </p:sp>
      <p:sp>
        <p:nvSpPr>
          <p:cNvPr id="83" name="Rectangle 22"/>
          <p:cNvSpPr>
            <a:spLocks noChangeArrowheads="1"/>
          </p:cNvSpPr>
          <p:nvPr/>
        </p:nvSpPr>
        <p:spPr bwMode="auto">
          <a:xfrm>
            <a:off x="21425432" y="40416572"/>
            <a:ext cx="5746604" cy="673841"/>
          </a:xfrm>
          <a:prstGeom prst="rect">
            <a:avLst/>
          </a:prstGeom>
          <a:solidFill>
            <a:srgbClr val="FF9900"/>
          </a:solidFill>
          <a:ln w="12700">
            <a:noFill/>
            <a:miter lim="800000"/>
          </a:ln>
          <a:effectLst>
            <a:outerShdw blurRad="63500" dist="107763" dir="2700000" algn="ctr" rotWithShape="0">
              <a:schemeClr val="tx1">
                <a:lumMod val="75000"/>
                <a:lumOff val="25000"/>
                <a:alpha val="75000"/>
              </a:schemeClr>
            </a:outerShdw>
          </a:effectLst>
        </p:spPr>
        <p:txBody>
          <a:bodyPr wrap="square" lIns="340416" tIns="44324" rIns="340416" bIns="44324">
            <a:spAutoFit/>
          </a:bodyPr>
          <a:lstStyle>
            <a:defPPr/>
          </a:lstStyle>
          <a:p>
            <a:pPr algn="ctr" defTabSz="708026" eaLnBrk="0" hangingPunct="0">
              <a:defRPr/>
            </a:pPr>
            <a:r>
              <a:rPr lang="pt-BR" sz="3797" b="1" i="1" cap="all" baseline="0">
                <a:latin typeface="Arial"/>
              </a:rPr>
              <a:t>AGRADECIMENTOS</a:t>
            </a:r>
          </a:p>
        </p:txBody>
      </p:sp>
      <p:sp>
        <p:nvSpPr>
          <p:cNvPr id="88" name="Rectangle 22"/>
          <p:cNvSpPr>
            <a:spLocks noChangeArrowheads="1"/>
          </p:cNvSpPr>
          <p:nvPr/>
        </p:nvSpPr>
        <p:spPr bwMode="auto">
          <a:xfrm>
            <a:off x="21425432" y="34152768"/>
            <a:ext cx="4173493" cy="673841"/>
          </a:xfrm>
          <a:prstGeom prst="rect">
            <a:avLst/>
          </a:prstGeom>
          <a:solidFill>
            <a:srgbClr val="FF9900"/>
          </a:solidFill>
          <a:ln w="12700">
            <a:noFill/>
            <a:miter lim="800000"/>
          </a:ln>
          <a:effectLst>
            <a:outerShdw blurRad="63500" dist="107763" dir="2700000" algn="ctr" rotWithShape="0">
              <a:schemeClr val="tx1">
                <a:lumMod val="75000"/>
                <a:lumOff val="25000"/>
                <a:alpha val="75000"/>
              </a:schemeClr>
            </a:outerShdw>
          </a:effectLst>
        </p:spPr>
        <p:txBody>
          <a:bodyPr wrap="square" lIns="340416" tIns="44324" rIns="340416" bIns="44324">
            <a:spAutoFit/>
          </a:bodyPr>
          <a:lstStyle>
            <a:defPPr/>
          </a:lstStyle>
          <a:p>
            <a:pPr algn="ctr" defTabSz="708026" eaLnBrk="0" hangingPunct="0">
              <a:defRPr/>
            </a:pPr>
            <a:r>
              <a:rPr lang="pt-BR" sz="3797" b="1" i="1" cap="all" baseline="0">
                <a:latin typeface="Arial"/>
              </a:rPr>
              <a:t>CONCLUSÃO</a:t>
            </a:r>
          </a:p>
        </p:txBody>
      </p:sp>
      <p:grpSp>
        <p:nvGrpSpPr>
          <p:cNvPr id="24" name="Grupo 23"/>
          <p:cNvGrpSpPr/>
          <p:nvPr/>
        </p:nvGrpSpPr>
        <p:grpSpPr>
          <a:xfrm>
            <a:off x="3747326" y="16306845"/>
            <a:ext cx="16969767" cy="2310710"/>
            <a:chOff x="2266365" y="11136777"/>
            <a:chExt cx="15260081" cy="2068954"/>
          </a:xfrm>
        </p:grpSpPr>
        <p:grpSp>
          <p:nvGrpSpPr>
            <p:cNvPr id="11" name="Grupo 10"/>
            <p:cNvGrpSpPr/>
            <p:nvPr/>
          </p:nvGrpSpPr>
          <p:grpSpPr>
            <a:xfrm>
              <a:off x="2266366" y="11136777"/>
              <a:ext cx="8357345" cy="1589626"/>
              <a:chOff x="2266366" y="10740770"/>
              <a:chExt cx="8357345" cy="1589626"/>
            </a:xfrm>
          </p:grpSpPr>
          <p:sp>
            <p:nvSpPr>
              <p:cNvPr id="44" name="Rectangle 22"/>
              <p:cNvSpPr>
                <a:spLocks noChangeArrowheads="1"/>
              </p:cNvSpPr>
              <p:nvPr/>
            </p:nvSpPr>
            <p:spPr bwMode="auto">
              <a:xfrm>
                <a:off x="2267971" y="10740770"/>
                <a:ext cx="3903225" cy="601539"/>
              </a:xfrm>
              <a:prstGeom prst="rect">
                <a:avLst/>
              </a:prstGeom>
              <a:solidFill>
                <a:srgbClr val="F5D863"/>
              </a:solidFill>
              <a:ln w="12700">
                <a:noFill/>
                <a:miter lim="800000"/>
              </a:ln>
              <a:effectLst>
                <a:outerShdw blurRad="63500" dist="107763" dir="2700000" algn="ctr" rotWithShape="0">
                  <a:schemeClr val="tx1">
                    <a:lumMod val="75000"/>
                    <a:lumOff val="25000"/>
                    <a:alpha val="75000"/>
                  </a:schemeClr>
                </a:outerShdw>
              </a:effectLst>
            </p:spPr>
            <p:txBody>
              <a:bodyPr wrap="none" lIns="332763" tIns="43328" rIns="332763" bIns="43328">
                <a:spAutoFit/>
              </a:bodyPr>
              <a:lstStyle>
                <a:defPPr/>
              </a:lstStyle>
              <a:p>
                <a:pPr algn="ctr" defTabSz="743500" eaLnBrk="0" hangingPunct="0">
                  <a:defRPr/>
                </a:pPr>
                <a:r>
                  <a:rPr lang="pt-BR" sz="3797" b="1" i="1" cap="all" baseline="0">
                    <a:latin typeface="Arial"/>
                  </a:rPr>
                  <a:t>METODOLOGIA</a:t>
                </a:r>
                <a:endParaRPr lang="en-US" sz="3797" b="1" i="1" cap="all" baseline="0">
                  <a:latin typeface="Arial"/>
                </a:endParaRPr>
              </a:p>
            </p:txBody>
          </p:sp>
          <p:sp>
            <p:nvSpPr>
              <p:cNvPr id="54" name="Rectangle 371"/>
              <p:cNvSpPr>
                <a:spLocks noChangeArrowheads="1"/>
              </p:cNvSpPr>
              <p:nvPr/>
            </p:nvSpPr>
            <p:spPr bwMode="auto">
              <a:xfrm>
                <a:off x="2266366" y="11542124"/>
                <a:ext cx="8357345" cy="788272"/>
              </a:xfrm>
              <a:prstGeom prst="rect">
                <a:avLst/>
              </a:prstGeom>
              <a:noFill/>
              <a:ln w="12700">
                <a:noFill/>
                <a:miter lim="800000"/>
              </a:ln>
            </p:spPr>
            <p:txBody>
              <a:bodyPr lIns="41595" tIns="41595" rIns="41595" bIns="41595"/>
              <a:lstStyle>
                <a:defPPr/>
              </a:lstStyle>
              <a:p>
                <a:pPr algn="just" defTabSz="793759" eaLnBrk="0" hangingPunct="0">
                  <a:spcBef>
                    <a:spcPts val="1609"/>
                  </a:spcBef>
                </a:pPr>
                <a:endParaRPr lang="en-US" sz="4020" b="1" i="1" u="heavy" baseline="0">
                  <a:uFill>
                    <a:solidFill>
                      <a:schemeClr val="tx1"/>
                    </a:solidFill>
                  </a:uFill>
                  <a:latin typeface="Arial Black" panose="020b0604020202020204" pitchFamily="34" charset="0"/>
                  <a:cs typeface="Aharoni" pitchFamily="2" charset="-79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 baseline="0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  <a:p>
                <a:pPr algn="just" defTabSz="793759" eaLnBrk="0" hangingPunct="0"/>
                <a:endParaRPr lang="pt-BR" sz="3909">
                  <a:uFill>
                    <a:solidFill>
                      <a:srgbClr val="FF6600"/>
                    </a:solidFill>
                  </a:uFill>
                  <a:latin typeface="Arial"/>
                  <a:cs typeface="Times New Roman"/>
                </a:endParaRPr>
              </a:p>
              <a:p>
                <a:pPr algn="just" defTabSz="793759" eaLnBrk="0" hangingPunct="0"/>
                <a:endParaRPr lang="pt-BR" sz="3909">
                  <a:uFill>
                    <a:solidFill>
                      <a:srgbClr val="FF6600"/>
                    </a:solidFill>
                  </a:uFill>
                  <a:latin typeface="Arial"/>
                  <a:cs typeface="Times New Roman" charset="0"/>
                </a:endParaRPr>
              </a:p>
            </p:txBody>
          </p:sp>
        </p:grpSp>
        <p:sp>
          <p:nvSpPr>
            <p:cNvPr id="102" name="CaixaDeTexto 30"/>
            <p:cNvSpPr txBox="1">
              <a:spLocks noChangeArrowheads="1"/>
            </p:cNvSpPr>
            <p:nvPr/>
          </p:nvSpPr>
          <p:spPr bwMode="auto">
            <a:xfrm>
              <a:off x="2266365" y="12611686"/>
              <a:ext cx="15260081" cy="59404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9829" tIns="49915" rIns="99829" bIns="49915">
              <a:spAutoFit/>
            </a:bodyPr>
            <a:lstStyle>
              <a:defPPr/>
            </a:lstStyle>
            <a:p>
              <a:pPr algn="just">
                <a:lnSpc>
                  <a:spcPct val="114000"/>
                </a:lnSpc>
              </a:pPr>
              <a:endParaRPr lang="en-US" sz="3500" baseline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101" name="Rectangle 5"/>
          <p:cNvSpPr>
            <a:spLocks noChangeArrowheads="1"/>
          </p:cNvSpPr>
          <p:nvPr/>
        </p:nvSpPr>
        <p:spPr bwMode="auto">
          <a:xfrm>
            <a:off x="3751636" y="1379263"/>
            <a:ext cx="30613493" cy="2243502"/>
          </a:xfrm>
          <a:prstGeom prst="rect">
            <a:avLst/>
          </a:prstGeom>
          <a:solidFill>
            <a:srgbClr val="0060AA"/>
          </a:solidFill>
          <a:ln>
            <a:noFill/>
          </a:ln>
          <a:effectLst>
            <a:outerShdw blurRad="76200" dist="50800" dir="2700000" algn="tl" rotWithShape="0">
              <a:schemeClr val="tx1">
                <a:lumMod val="65000"/>
                <a:lumOff val="35000"/>
              </a:scheme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71058" tIns="71058" rIns="71058" bIns="71058">
            <a:spAutoFit/>
          </a:bodyPr>
          <a:lstStyle>
            <a:defPPr/>
          </a:lstStyle>
          <a:p>
            <a:pPr algn="ctr">
              <a:spcBef>
                <a:spcPts val="1340"/>
              </a:spcBef>
            </a:pPr>
            <a:endParaRPr lang="pt-BR" sz="2234" b="1">
              <a:solidFill>
                <a:srgbClr val="FFFFFF"/>
              </a:solidFill>
              <a:latin typeface="Arial Black" panose="020b0604020202020204" pitchFamily="34" charset="0"/>
              <a:cs typeface="Aharoni" pitchFamily="2" charset="-79"/>
            </a:endParaRPr>
          </a:p>
          <a:p>
            <a:pPr algn="ctr">
              <a:spcBef>
                <a:spcPts val="1340"/>
              </a:spcBef>
            </a:pPr>
            <a:r>
              <a:rPr lang="pt-BR" sz="8305" b="1" cap="all">
                <a:solidFill>
                  <a:srgbClr val="FFFFFF"/>
                </a:solidFill>
              </a:rPr>
              <a:t>LUVA INTELIGENTE PARA AUXÍLIO NA REABILITAÇÃO MOTORA E FUNCIONAL DAS MÃOS VOLTADO PARA O MONITORAMENTO COM VIÉS À GAMIFICAÇÃO</a:t>
            </a:r>
            <a:r>
              <a:rPr lang="pt-BR" sz="8305"/>
              <a:t> </a:t>
            </a:r>
            <a:endParaRPr lang="pt-BR" sz="8050">
              <a:solidFill>
                <a:srgbClr val="FFFFFF"/>
              </a:solidFill>
              <a:latin typeface="Arial Black" panose="020b0604020202020204" pitchFamily="34" charset="0"/>
              <a:cs typeface="Aharoni" pitchFamily="2" charset="-79"/>
            </a:endParaRPr>
          </a:p>
        </p:txBody>
      </p:sp>
      <p:grpSp>
        <p:nvGrpSpPr>
          <p:cNvPr id="12" name="Grupo 11"/>
          <p:cNvGrpSpPr/>
          <p:nvPr/>
        </p:nvGrpSpPr>
        <p:grpSpPr>
          <a:xfrm>
            <a:off x="14684713" y="4024695"/>
            <a:ext cx="19749700" cy="3566212"/>
            <a:chOff x="12203860" y="2861384"/>
            <a:chExt cx="17683395" cy="3193098"/>
          </a:xfrm>
        </p:grpSpPr>
        <p:sp>
          <p:nvSpPr>
            <p:cNvPr id="63" name="Rectangle 2"/>
            <p:cNvSpPr>
              <a:spLocks noChangeArrowheads="1"/>
            </p:cNvSpPr>
            <p:nvPr/>
          </p:nvSpPr>
          <p:spPr bwMode="auto">
            <a:xfrm>
              <a:off x="12391256" y="3074848"/>
              <a:ext cx="17495999" cy="2979634"/>
            </a:xfrm>
            <a:prstGeom prst="rect">
              <a:avLst/>
            </a:prstGeom>
            <a:solidFill>
              <a:srgbClr val="F5D863"/>
            </a:solidFill>
            <a:ln w="12700">
              <a:noFill/>
              <a:miter lim="800000"/>
            </a:ln>
          </p:spPr>
          <p:txBody>
            <a:bodyPr lIns="105721" tIns="142118" rIns="105721" bIns="142118"/>
            <a:lstStyle>
              <a:defPPr/>
            </a:lstStyle>
            <a:p>
              <a:pPr algn="ctr" defTabSz="708838" eaLnBrk="0" hangingPunct="0">
                <a:spcAft>
                  <a:spcPct val="20000"/>
                </a:spcAft>
              </a:pPr>
              <a:endParaRPr lang="pt-PT" sz="3797" b="1" baseline="0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</a:endParaRPr>
            </a:p>
          </p:txBody>
        </p:sp>
        <p:sp>
          <p:nvSpPr>
            <p:cNvPr id="47" name="Rectangle 2"/>
            <p:cNvSpPr>
              <a:spLocks noChangeArrowheads="1"/>
            </p:cNvSpPr>
            <p:nvPr/>
          </p:nvSpPr>
          <p:spPr bwMode="auto">
            <a:xfrm>
              <a:off x="12203860" y="2861384"/>
              <a:ext cx="17495999" cy="2979634"/>
            </a:xfrm>
            <a:prstGeom prst="rect">
              <a:avLst/>
            </a:prstGeom>
            <a:solidFill>
              <a:srgbClr val="FFFFFF"/>
            </a:solidFill>
            <a:ln w="57150">
              <a:solidFill>
                <a:srgbClr val="FFC000"/>
              </a:solidFill>
              <a:miter lim="800000"/>
            </a:ln>
          </p:spPr>
          <p:txBody>
            <a:bodyPr lIns="105721" tIns="142118" rIns="105721" bIns="142118"/>
            <a:lstStyle>
              <a:defPPr/>
            </a:lstStyle>
            <a:p>
              <a:pPr algn="ctr" defTabSz="708838" eaLnBrk="0" hangingPunct="0">
                <a:spcAft>
                  <a:spcPct val="20000"/>
                </a:spcAft>
              </a:pPr>
              <a:r>
                <a:rPr lang="pt-PT" sz="2917" b="1" baseline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NOMES DOS INTEGRANTES – ENGENHARIA DA COMPUTAÇÃO</a:t>
              </a:r>
            </a:p>
            <a:p>
              <a:pPr lvl="4" algn="just" defTabSz="708838" eaLnBrk="0" hangingPunct="0">
                <a:spcAft>
                  <a:spcPct val="20000"/>
                </a:spcAft>
              </a:pPr>
              <a:r>
                <a:rPr lang="pt-PT" sz="2917" b="1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/>
                </a:rPr>
                <a:t>André Lucas de Macedo Santos                                                          RA: 00079537</a:t>
              </a:r>
            </a:p>
            <a:p>
              <a:pPr lvl="4" algn="just" defTabSz="708838" eaLnBrk="0" hangingPunct="0">
                <a:spcAft>
                  <a:spcPct val="20000"/>
                </a:spcAft>
              </a:pPr>
              <a:r>
                <a:rPr lang="pt-BR" sz="2917" b="1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/>
                </a:rPr>
                <a:t>Luan Castelhano de Jesus  </a:t>
              </a:r>
              <a:r>
                <a:rPr lang="pt-PT" sz="2917" b="1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/>
                </a:rPr>
                <a:t>                                                                 </a:t>
              </a:r>
              <a:r>
                <a:rPr lang="pt-BR" sz="2917" b="1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/>
                </a:rPr>
                <a:t>RA: 00097070</a:t>
              </a:r>
            </a:p>
            <a:p>
              <a:pPr lvl="4" algn="just" defTabSz="708838" eaLnBrk="0" hangingPunct="0">
                <a:spcAft>
                  <a:spcPct val="20000"/>
                </a:spcAft>
              </a:pPr>
              <a:r>
                <a:rPr lang="pt-BR" sz="2917" b="1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/>
                </a:rPr>
                <a:t>Lucas Vinicius de Oliveira                                                                    RA: 00067985</a:t>
              </a:r>
            </a:p>
            <a:p>
              <a:pPr lvl="4" algn="just" defTabSz="708838" eaLnBrk="0" hangingPunct="0">
                <a:spcAft>
                  <a:spcPct val="20000"/>
                </a:spcAft>
              </a:pPr>
              <a:r>
                <a:rPr lang="pt-BR" sz="2917" b="1" baseline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/>
                </a:rPr>
                <a:t>Raul Guilherme Gomes de Abreu Whitaker Salles                             RA: 00096020</a:t>
              </a:r>
              <a:endParaRPr lang="pt-PT" sz="2917" b="1" baseline="0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</a:endParaRPr>
            </a:p>
          </p:txBody>
        </p:sp>
      </p:grpSp>
      <p:grpSp>
        <p:nvGrpSpPr>
          <p:cNvPr id="6" name="Grupo 5"/>
          <p:cNvGrpSpPr/>
          <p:nvPr/>
        </p:nvGrpSpPr>
        <p:grpSpPr>
          <a:xfrm>
            <a:off x="3967769" y="34283972"/>
            <a:ext cx="16749326" cy="1590594"/>
            <a:chOff x="2470983" y="25953086"/>
            <a:chExt cx="14996936" cy="1424180"/>
          </a:xfrm>
        </p:grpSpPr>
        <p:sp>
          <p:nvSpPr>
            <p:cNvPr id="78" name="Rectangle 22"/>
            <p:cNvSpPr>
              <a:spLocks noChangeArrowheads="1"/>
            </p:cNvSpPr>
            <p:nvPr/>
          </p:nvSpPr>
          <p:spPr bwMode="auto">
            <a:xfrm>
              <a:off x="2470983" y="25953086"/>
              <a:ext cx="6664205" cy="601540"/>
            </a:xfrm>
            <a:prstGeom prst="rect">
              <a:avLst/>
            </a:prstGeom>
            <a:solidFill>
              <a:srgbClr val="F5D863"/>
            </a:solidFill>
            <a:ln w="12700">
              <a:noFill/>
              <a:miter lim="800000"/>
            </a:ln>
            <a:effectLst>
              <a:outerShdw blurRad="63500" dist="107763" dir="2700000" algn="ctr" rotWithShape="0">
                <a:schemeClr val="tx1">
                  <a:lumMod val="75000"/>
                  <a:lumOff val="25000"/>
                  <a:alpha val="75000"/>
                </a:schemeClr>
              </a:outerShdw>
            </a:effectLst>
          </p:spPr>
          <p:txBody>
            <a:bodyPr wrap="none" lIns="332763" tIns="43328" rIns="332763" bIns="43328">
              <a:spAutoFit/>
            </a:bodyPr>
            <a:lstStyle>
              <a:defPPr/>
            </a:lstStyle>
            <a:p>
              <a:pPr algn="ctr"/>
              <a:r>
                <a:rPr lang="pt-BR" sz="3797" b="1" i="1" cap="all" baseline="0">
                  <a:latin typeface="Arial"/>
                </a:rPr>
                <a:t>RESULTADOS E DISCUSSÃO</a:t>
              </a:r>
              <a:endParaRPr lang="pt-BR" sz="3797" cap="all"/>
            </a:p>
          </p:txBody>
        </p:sp>
        <p:sp>
          <p:nvSpPr>
            <p:cNvPr id="79" name="CaixaDeTexto 40"/>
            <p:cNvSpPr txBox="1">
              <a:spLocks noChangeArrowheads="1"/>
            </p:cNvSpPr>
            <p:nvPr/>
          </p:nvSpPr>
          <p:spPr bwMode="auto">
            <a:xfrm>
              <a:off x="2474155" y="26783221"/>
              <a:ext cx="14993764" cy="59404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9829" tIns="49915" rIns="99829" bIns="49915">
              <a:spAutoFit/>
            </a:bodyPr>
            <a:lstStyle>
              <a:defPPr/>
            </a:lstStyle>
            <a:p>
              <a:pPr algn="just" defTabSz="793759" eaLnBrk="0" hangingPunct="0">
                <a:lnSpc>
                  <a:spcPct val="114000"/>
                </a:lnSpc>
                <a:buClr>
                  <a:srgbClr val="7FFF00"/>
                </a:buClr>
              </a:pPr>
              <a:endParaRPr lang="pt-BR" sz="3500" baseline="0">
                <a:latin typeface="Arial"/>
                <a:cs typeface="Arial"/>
              </a:endParaRPr>
            </a:p>
          </p:txBody>
        </p:sp>
      </p:grpSp>
      <p:sp>
        <p:nvSpPr>
          <p:cNvPr id="59" name="Rectangle 422"/>
          <p:cNvSpPr>
            <a:spLocks noChangeArrowheads="1"/>
          </p:cNvSpPr>
          <p:nvPr/>
        </p:nvSpPr>
        <p:spPr bwMode="auto">
          <a:xfrm>
            <a:off x="4136382" y="34974523"/>
            <a:ext cx="13388463" cy="9520144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lIns="41595" tIns="41595" rIns="41595" bIns="41595"/>
          <a:lstStyle>
            <a:defPPr/>
          </a:lstStyle>
          <a:p>
            <a:pPr indent="533367" algn="just" defTabSz="793759" eaLnBrk="0" hangingPunct="0"/>
            <a:r>
              <a:rPr lang="pt-BR" sz="4900" baseline="0">
                <a:latin typeface="Arial" pitchFamily="34" charset="0"/>
                <a:cs typeface="Arial" pitchFamily="34" charset="0"/>
              </a:rPr>
              <a:t>Por meio de recursos de hardware (componentes, sensores, módulos, etc.), softwares (IDEs, simulador, etc.) e pesquisas de estudos científicos específicos acerca do tema foi elucidado a base de dados que viabilizará o desenvolvimento do protótipo tanto do dispositivo como do APP a fim de cumprir com o objetivo primordial. Tratando-se de uma tecnologia incremental explorada em uma aplicação que envolve recursos tecnológicos consolidados, alternativas mais rentáveis  e técnicas que permitem extrair o máximo do dispositivo final, resultado da combinação dos esforços teóricos para alcançar o resultado pretendido. </a:t>
            </a:r>
          </a:p>
        </p:txBody>
      </p:sp>
      <p:sp>
        <p:nvSpPr>
          <p:cNvPr id="56" name="Rectangle 6"/>
          <p:cNvSpPr>
            <a:spLocks noChangeArrowheads="1"/>
          </p:cNvSpPr>
          <p:nvPr/>
        </p:nvSpPr>
        <p:spPr bwMode="auto">
          <a:xfrm rot="10800000" flipV="1">
            <a:off x="1806280" y="1379262"/>
            <a:ext cx="1158348" cy="46206888"/>
          </a:xfrm>
          <a:prstGeom prst="rect">
            <a:avLst/>
          </a:prstGeom>
          <a:solidFill>
            <a:srgbClr val="0060AA"/>
          </a:solidFill>
          <a:ln>
            <a:solidFill>
              <a:srgbClr val="0060AA"/>
            </a:solidFill>
          </a:ln>
          <a:effectLst>
            <a:outerShdw blurRad="63500" dist="76200" dir="1200000" algn="tl" rotWithShape="0">
              <a:schemeClr val="tx1">
                <a:lumMod val="65000"/>
                <a:lumOff val="35000"/>
              </a:schemeClr>
            </a:out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lIns="99829" tIns="49915" rIns="99829" bIns="49915" anchor="ctr"/>
          <a:lstStyle>
            <a:defPPr/>
          </a:lstStyle>
          <a:p>
            <a:pPr eaLnBrk="0" hangingPunct="0">
              <a:defRPr/>
            </a:pPr>
            <a:endParaRPr lang="en-US" sz="7259"/>
          </a:p>
        </p:txBody>
      </p:sp>
      <p:grpSp>
        <p:nvGrpSpPr>
          <p:cNvPr id="105" name="Agrupar 104">
            <a:extLst>
              <a:ext uri="{FF2B5EF4-FFF2-40B4-BE49-F238E27FC236}">
                <a16:creationId xmlns:a16="http://schemas.microsoft.com/office/drawing/2014/main" id="{65AEBF27-2886-8D44-4035-B335B0FF9F91}"/>
              </a:ext>
            </a:extLst>
          </p:cNvPr>
          <p:cNvGrpSpPr/>
          <p:nvPr/>
        </p:nvGrpSpPr>
        <p:grpSpPr>
          <a:xfrm>
            <a:off x="3220013" y="45987246"/>
            <a:ext cx="35479369" cy="4018214"/>
            <a:chOff x="-2918308" y="2852176"/>
            <a:chExt cx="13522618" cy="1505999"/>
          </a:xfrm>
        </p:grpSpPr>
        <p:pic>
          <p:nvPicPr>
            <p:cNvPr id="107" name="Imagem 106" descr="Padrão do plano de fundo&#10;&#10;Descrição gerada automaticamente">
              <a:extLst>
                <a:ext uri="{FF2B5EF4-FFF2-40B4-BE49-F238E27FC236}">
                  <a16:creationId xmlns:a16="http://schemas.microsoft.com/office/drawing/2014/main" id="{4AE4C980-2F10-BACB-554E-0A30445CD6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9972" y="3021857"/>
              <a:ext cx="4015222" cy="1336317"/>
            </a:xfrm>
            <a:prstGeom prst="rect">
              <a:avLst/>
            </a:prstGeom>
          </p:spPr>
        </p:pic>
        <p:pic>
          <p:nvPicPr>
            <p:cNvPr id="108" name="Imagem 107" descr="Texto&#10;&#10;Descrição gerada automaticamente">
              <a:extLst>
                <a:ext uri="{FF2B5EF4-FFF2-40B4-BE49-F238E27FC236}">
                  <a16:creationId xmlns:a16="http://schemas.microsoft.com/office/drawing/2014/main" id="{B475A2C1-015A-6F3E-AB2D-908922409B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4993"/>
            <a:stretch>
              <a:fillRect/>
            </a:stretch>
          </p:blipFill>
          <p:spPr>
            <a:xfrm>
              <a:off x="-2918308" y="3018589"/>
              <a:ext cx="8388280" cy="1339586"/>
            </a:xfrm>
            <a:prstGeom prst="rect">
              <a:avLst/>
            </a:prstGeom>
          </p:spPr>
        </p:pic>
        <p:pic>
          <p:nvPicPr>
            <p:cNvPr id="109" name="Imagem 108" descr="Diagrama&#10;&#10;Descrição gerada automaticamente">
              <a:extLst>
                <a:ext uri="{FF2B5EF4-FFF2-40B4-BE49-F238E27FC236}">
                  <a16:creationId xmlns:a16="http://schemas.microsoft.com/office/drawing/2014/main" id="{D6573F18-DAC0-C922-5D9F-70E6275020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606" t="14800" r="45517" b="15578"/>
            <a:stretch>
              <a:fillRect/>
            </a:stretch>
          </p:blipFill>
          <p:spPr>
            <a:xfrm>
              <a:off x="4718876" y="3028984"/>
              <a:ext cx="734664" cy="1329190"/>
            </a:xfrm>
            <a:prstGeom prst="roundRect">
              <a:avLst>
                <a:gd name="adj" fmla="val 16667"/>
              </a:avLst>
            </a:prstGeom>
            <a:ln>
              <a:noFill/>
            </a:ln>
            <a:effectLst>
              <a:outerShdw blurRad="76200" dist="38100" dir="78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contrasting" dir="t">
                <a:rot lat="0" lon="0" rev="4200000"/>
              </a:lightRig>
            </a:scene3d>
            <a:sp3d prstMaterial="plastic">
              <a:bevelT w="381000" h="114300" prst="relaxedInset"/>
              <a:contourClr>
                <a:srgbClr val="969696"/>
              </a:contourClr>
            </a:sp3d>
          </p:spPr>
        </p:pic>
        <p:sp>
          <p:nvSpPr>
            <p:cNvPr id="110" name="Retângulo: Cantos Arredondados 109">
              <a:extLst>
                <a:ext uri="{FF2B5EF4-FFF2-40B4-BE49-F238E27FC236}">
                  <a16:creationId xmlns:a16="http://schemas.microsoft.com/office/drawing/2014/main" id="{820B46B6-B874-EC60-2FE3-4C760ADD4314}"/>
                </a:ext>
              </a:extLst>
            </p:cNvPr>
            <p:cNvSpPr/>
            <p:nvPr/>
          </p:nvSpPr>
          <p:spPr>
            <a:xfrm>
              <a:off x="6741994" y="2852176"/>
              <a:ext cx="3862316" cy="953188"/>
            </a:xfrm>
            <a:prstGeom prst="round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/>
            </a:lstStyle>
            <a:p>
              <a:pPr algn="ctr"/>
              <a:endParaRPr lang="pt-BR" sz="8305"/>
            </a:p>
          </p:txBody>
        </p:sp>
        <p:grpSp>
          <p:nvGrpSpPr>
            <p:cNvPr id="111" name="Agrupar 110">
              <a:extLst>
                <a:ext uri="{FF2B5EF4-FFF2-40B4-BE49-F238E27FC236}">
                  <a16:creationId xmlns:a16="http://schemas.microsoft.com/office/drawing/2014/main" id="{626EA1DD-4539-8D34-70C1-07C8C0E2AB5A}"/>
                </a:ext>
              </a:extLst>
            </p:cNvPr>
            <p:cNvGrpSpPr/>
            <p:nvPr/>
          </p:nvGrpSpPr>
          <p:grpSpPr>
            <a:xfrm>
              <a:off x="6999175" y="2988988"/>
              <a:ext cx="3490517" cy="765915"/>
              <a:chOff x="2252488" y="2484137"/>
              <a:chExt cx="6101398" cy="1609112"/>
            </a:xfrm>
          </p:grpSpPr>
          <p:pic>
            <p:nvPicPr>
              <p:cNvPr id="112" name="Imagem 111">
                <a:extLst>
                  <a:ext uri="{FF2B5EF4-FFF2-40B4-BE49-F238E27FC236}">
                    <a16:creationId xmlns:a16="http://schemas.microsoft.com/office/drawing/2014/main" id="{884F2EB1-5766-296D-5EF8-1D2F3B17F1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074" r="12840" b="23466"/>
              <a:stretch>
                <a:fillRect/>
              </a:stretch>
            </p:blipFill>
            <p:spPr>
              <a:xfrm>
                <a:off x="2252488" y="2484137"/>
                <a:ext cx="1615057" cy="1609112"/>
              </a:xfrm>
              <a:prstGeom prst="rect">
                <a:avLst/>
              </a:prstGeom>
            </p:spPr>
          </p:pic>
          <p:pic>
            <p:nvPicPr>
              <p:cNvPr id="113" name="Imagem 112">
                <a:extLst>
                  <a:ext uri="{FF2B5EF4-FFF2-40B4-BE49-F238E27FC236}">
                    <a16:creationId xmlns:a16="http://schemas.microsoft.com/office/drawing/2014/main" id="{3C56AFCD-0EC7-6BF7-903F-5107617FE9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saturation sat="0"/>
                        </a14:imgEffect>
                        <a14:imgEffect>
                          <a14:brightnessContrast bright="20000"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444" t="54512" r="12579" b="17803"/>
              <a:stretch>
                <a:fillRect/>
              </a:stretch>
            </p:blipFill>
            <p:spPr>
              <a:xfrm>
                <a:off x="4208694" y="2548450"/>
                <a:ext cx="1615057" cy="1476113"/>
              </a:xfrm>
              <a:prstGeom prst="rect">
                <a:avLst/>
              </a:prstGeom>
            </p:spPr>
          </p:pic>
          <p:pic>
            <p:nvPicPr>
              <p:cNvPr id="114" name="Imagem 113" descr="Arma preta sobre fundo branco&#10;&#10;Descrição gerada automaticamente com confiança média">
                <a:extLst>
                  <a:ext uri="{FF2B5EF4-FFF2-40B4-BE49-F238E27FC236}">
                    <a16:creationId xmlns:a16="http://schemas.microsoft.com/office/drawing/2014/main" id="{A6B8BCEE-08E6-4CE7-275F-D6AA5406E6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4591"/>
              <a:stretch>
                <a:fillRect/>
              </a:stretch>
            </p:blipFill>
            <p:spPr>
              <a:xfrm>
                <a:off x="5823750" y="2602423"/>
                <a:ext cx="2530136" cy="1371114"/>
              </a:xfrm>
              <a:prstGeom prst="rect">
                <a:avLst/>
              </a:prstGeom>
            </p:spPr>
          </p:pic>
        </p:grpSp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08A12BE0-D46B-FE8F-F9B3-0125F6630DAB}"/>
              </a:ext>
            </a:extLst>
          </p:cNvPr>
          <p:cNvGrpSpPr/>
          <p:nvPr/>
        </p:nvGrpSpPr>
        <p:grpSpPr>
          <a:xfrm>
            <a:off x="3111814" y="3478528"/>
            <a:ext cx="11363606" cy="3823383"/>
            <a:chOff x="926607" y="1135196"/>
            <a:chExt cx="9740386" cy="3277237"/>
          </a:xfrm>
        </p:grpSpPr>
        <p:grpSp>
          <p:nvGrpSpPr>
            <p:cNvPr id="45" name="Agrupar 44">
              <a:extLst>
                <a:ext uri="{FF2B5EF4-FFF2-40B4-BE49-F238E27FC236}">
                  <a16:creationId xmlns:a16="http://schemas.microsoft.com/office/drawing/2014/main" id="{ECFA34C9-6E5E-B44B-B89F-F54AAB4DCCA7}"/>
                </a:ext>
              </a:extLst>
            </p:cNvPr>
            <p:cNvGrpSpPr/>
            <p:nvPr/>
          </p:nvGrpSpPr>
          <p:grpSpPr>
            <a:xfrm>
              <a:off x="926607" y="1135196"/>
              <a:ext cx="9740386" cy="3277237"/>
              <a:chOff x="2003282" y="1917577"/>
              <a:chExt cx="6350605" cy="2102486"/>
            </a:xfrm>
          </p:grpSpPr>
          <p:pic>
            <p:nvPicPr>
              <p:cNvPr id="50" name="Imagem 49">
                <a:extLst>
                  <a:ext uri="{FF2B5EF4-FFF2-40B4-BE49-F238E27FC236}">
                    <a16:creationId xmlns:a16="http://schemas.microsoft.com/office/drawing/2014/main" id="{01325D17-F066-49C7-4511-D56310D6B0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03282" y="1917577"/>
                <a:ext cx="2209820" cy="2102486"/>
              </a:xfrm>
              <a:prstGeom prst="rect">
                <a:avLst/>
              </a:prstGeom>
            </p:spPr>
          </p:pic>
          <p:pic>
            <p:nvPicPr>
              <p:cNvPr id="51" name="Imagem 50">
                <a:extLst>
                  <a:ext uri="{FF2B5EF4-FFF2-40B4-BE49-F238E27FC236}">
                    <a16:creationId xmlns:a16="http://schemas.microsoft.com/office/drawing/2014/main" id="{08EEEA8C-8184-1591-ACC6-92A4E20408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saturation sat="0"/>
                        </a14:imgEffect>
                        <a14:imgEffect>
                          <a14:brightnessContrast bright="20000"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444" t="54512" r="12579" b="7430"/>
              <a:stretch>
                <a:fillRect/>
              </a:stretch>
            </p:blipFill>
            <p:spPr>
              <a:xfrm>
                <a:off x="4208694" y="1917577"/>
                <a:ext cx="1615057" cy="2029174"/>
              </a:xfrm>
              <a:prstGeom prst="rect">
                <a:avLst/>
              </a:prstGeom>
            </p:spPr>
          </p:pic>
          <p:pic>
            <p:nvPicPr>
              <p:cNvPr id="52" name="Imagem 51" descr="Arma preta sobre fundo branco&#10;&#10;Descrição gerada automaticamente com confiança média">
                <a:extLst>
                  <a:ext uri="{FF2B5EF4-FFF2-40B4-BE49-F238E27FC236}">
                    <a16:creationId xmlns:a16="http://schemas.microsoft.com/office/drawing/2014/main" id="{D1FB8454-C751-C7F9-4749-ED636E8858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23751" y="1917578"/>
                <a:ext cx="2530136" cy="2096224"/>
              </a:xfrm>
              <a:prstGeom prst="rect">
                <a:avLst/>
              </a:prstGeom>
            </p:spPr>
          </p:pic>
        </p:grpSp>
        <p:sp>
          <p:nvSpPr>
            <p:cNvPr id="46" name="Retângulo 45">
              <a:extLst>
                <a:ext uri="{FF2B5EF4-FFF2-40B4-BE49-F238E27FC236}">
                  <a16:creationId xmlns:a16="http://schemas.microsoft.com/office/drawing/2014/main" id="{32144B46-F152-4F50-981E-0EA6C119773B}"/>
                </a:ext>
              </a:extLst>
            </p:cNvPr>
            <p:cNvSpPr/>
            <p:nvPr/>
          </p:nvSpPr>
          <p:spPr>
            <a:xfrm>
              <a:off x="7022237" y="3533313"/>
              <a:ext cx="3488924" cy="63031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/>
            </a:lstStyle>
            <a:p>
              <a:pPr algn="ctr"/>
              <a:endParaRPr lang="pt-BR" sz="8305"/>
            </a:p>
          </p:txBody>
        </p: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3239A6FC-778A-3038-4501-9EE633F28E1D}"/>
                </a:ext>
              </a:extLst>
            </p:cNvPr>
            <p:cNvSpPr txBox="1"/>
            <p:nvPr/>
          </p:nvSpPr>
          <p:spPr>
            <a:xfrm>
              <a:off x="7049572" y="3719823"/>
              <a:ext cx="3435499" cy="57159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txBody>
            <a:bodyPr wrap="none" rtlCol="0">
              <a:spAutoFit/>
            </a:bodyPr>
            <a:lstStyle>
              <a:defPPr/>
            </a:lstStyle>
            <a:p>
              <a:r>
                <a:rPr lang="pt-BR" sz="5600" b="1">
                  <a:latin typeface="Brush Script MT" panose="03060802040406070304" pitchFamily="66" charset="0"/>
                </a:rPr>
                <a:t>Sistemas da Informação</a:t>
              </a:r>
            </a:p>
          </p:txBody>
        </p:sp>
      </p:grpSp>
      <p:pic>
        <p:nvPicPr>
          <p:cNvPr id="3" name="Imagem 2" descr="Logotipo&#10;&#10;Descrição gerada automaticamente">
            <a:extLst>
              <a:ext uri="{FF2B5EF4-FFF2-40B4-BE49-F238E27FC236}">
                <a16:creationId xmlns:a16="http://schemas.microsoft.com/office/drawing/2014/main" id="{6A26629D-D819-8A8B-EF17-41E0039EB6B2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20102" t="5119" r="18712" b="5425"/>
          <a:stretch>
            <a:fillRect/>
          </a:stretch>
        </p:blipFill>
        <p:spPr>
          <a:xfrm>
            <a:off x="34822361" y="3655248"/>
            <a:ext cx="3877022" cy="400753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79A4551-D528-4BC3-4AD9-9E2F0FF9F69C}"/>
              </a:ext>
            </a:extLst>
          </p:cNvPr>
          <p:cNvSpPr txBox="1"/>
          <p:nvPr/>
        </p:nvSpPr>
        <p:spPr>
          <a:xfrm>
            <a:off x="3747326" y="8437865"/>
            <a:ext cx="34934100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 indent="533367" algn="just"/>
            <a:r>
              <a:rPr lang="pt-BR" sz="7800">
                <a:latin typeface="Arial" pitchFamily="34" charset="0"/>
                <a:cs typeface="Arial" pitchFamily="34" charset="0"/>
              </a:rPr>
              <a:t>As luvas passivas para a reabilitação da mão serão utilizadas como meio complementar às sessões de fisioterapia potenciando aspectos como a motivação, o interesse, em oposição às tradicionais características repetitivas e monótonas dos exercícios de reabilitação. Almejamos obter o monitoramento dos movimentos funcionais da mão do usuário e suas extensões finais de forma mais precisa e eloquente de acordo com as limitações de movimento da mão por meio de dados e gráficos quantitativos, e ter um dispositivo inteligente com potencial para aplicações de realidade virtual e/ou aumentada. </a:t>
            </a:r>
          </a:p>
        </p:txBody>
      </p:sp>
      <p:sp>
        <p:nvSpPr>
          <p:cNvPr id="55" name="CaixaDeTexto 54"/>
          <p:cNvSpPr txBox="1"/>
          <p:nvPr/>
        </p:nvSpPr>
        <p:spPr>
          <a:xfrm>
            <a:off x="3747325" y="13946263"/>
            <a:ext cx="349341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 indent="533367" algn="just"/>
            <a:r>
              <a:rPr lang="pt-BR" sz="7800">
                <a:latin typeface="Arial" pitchFamily="34" charset="0"/>
                <a:cs typeface="Arial" pitchFamily="34" charset="0"/>
              </a:rPr>
              <a:t>Desenvolver uma luva inteligente com um sistema de monitoramento de dados por meio de um aplicativo e aplicação de gamificação pautada em simulação que beneficiará o profissional de fisioterapia, paciente ou usuário final de forma a complementar o tratamento na etapa de reabilitação motora. </a:t>
            </a:r>
          </a:p>
        </p:txBody>
      </p:sp>
      <p:sp>
        <p:nvSpPr>
          <p:cNvPr id="64" name="Rectangle 422">
            <a:extLst>
              <a:ext uri="{FF2B5EF4-FFF2-40B4-BE49-F238E27FC236}">
                <a16:creationId xmlns:a16="http://schemas.microsoft.com/office/drawing/2014/main" id="{BC402B0D-553D-C89F-16CE-A55D2AFAE2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96598" y="35433927"/>
            <a:ext cx="18386485" cy="4666373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lIns="41595" tIns="41595" rIns="41595" bIns="41595"/>
          <a:lstStyle>
            <a:defPPr/>
          </a:lstStyle>
          <a:p>
            <a:pPr indent="533367" algn="just" defTabSz="793759" eaLnBrk="0" hangingPunct="0"/>
            <a:r>
              <a:rPr lang="pt-BR" sz="4900" baseline="0">
                <a:latin typeface="Arial" pitchFamily="34" charset="0"/>
                <a:cs typeface="Arial" pitchFamily="34" charset="0"/>
              </a:rPr>
              <a:t>Este trabalho busca beneficiar o maior número de pacientes e também profissionais de fisioterapia envolvidos na reabilitação de movimentos funcionais da mão. Este estudo pretende comprovar que o dispositivo e aplicação combinados se tornam uma ferramenta mais eficaz, imersiva e lúdica complementado os tratamentos convencionais. </a:t>
            </a:r>
          </a:p>
        </p:txBody>
      </p:sp>
      <p:sp>
        <p:nvSpPr>
          <p:cNvPr id="65" name="Rectangle 422">
            <a:extLst>
              <a:ext uri="{FF2B5EF4-FFF2-40B4-BE49-F238E27FC236}">
                <a16:creationId xmlns:a16="http://schemas.microsoft.com/office/drawing/2014/main" id="{C56A64E0-1719-1D5F-C7FA-94028CEDC4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96598" y="41537251"/>
            <a:ext cx="18386485" cy="3798998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lIns="41595" tIns="41595" rIns="41595" bIns="41595"/>
          <a:lstStyle>
            <a:defPPr/>
          </a:lstStyle>
          <a:p>
            <a:pPr indent="533367" algn="just" defTabSz="793759" eaLnBrk="0" hangingPunct="0"/>
            <a:r>
              <a:rPr lang="pt-BR" sz="4900" baseline="0">
                <a:latin typeface="Arial" pitchFamily="34" charset="0"/>
                <a:cs typeface="Arial" pitchFamily="34" charset="0"/>
              </a:rPr>
              <a:t>Aos acadêmicos (corpo docente de Fisioterapia e Computação) que contribuíram em peso para que este trabalho tivesse à base teórica necessária ao seu desenvolvimento; aos familiares que estenderam seu apoio incondicional ao longo desta etapa; e a todos os integrantes de nosso grupo.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43BF93C-A3F6-0349-718F-0C36DD8937C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598926" y="16665756"/>
            <a:ext cx="12369056" cy="17011090"/>
          </a:xfrm>
          <a:prstGeom prst="rect">
            <a:avLst/>
          </a:prstGeom>
        </p:spPr>
      </p:pic>
      <p:sp>
        <p:nvSpPr>
          <p:cNvPr id="60" name="CaixaDeTexto 59">
            <a:extLst>
              <a:ext uri="{FF2B5EF4-FFF2-40B4-BE49-F238E27FC236}">
                <a16:creationId xmlns:a16="http://schemas.microsoft.com/office/drawing/2014/main" id="{16A02269-F083-2E02-0EE2-B8AAC761109C}"/>
              </a:ext>
            </a:extLst>
          </p:cNvPr>
          <p:cNvSpPr txBox="1"/>
          <p:nvPr/>
        </p:nvSpPr>
        <p:spPr>
          <a:xfrm>
            <a:off x="9746859" y="16804825"/>
            <a:ext cx="15481529" cy="1449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 indent="533367" algn="just"/>
            <a:r>
              <a:rPr lang="pt-BR" sz="7800">
                <a:latin typeface="Arial" pitchFamily="34" charset="0"/>
                <a:cs typeface="Arial" pitchFamily="34" charset="0"/>
              </a:rPr>
              <a:t>O presente projeto se baseia em pesquisa experimental traçando a análise dos dados levantados por meio do dispositivo passivo, a luva empregada no monitoramento do processo de recuperação do paciente. Por meio de pesquisas exploratórias voltadas a levantamento bibliográfico, elucidamos a base das informações resultantes do método de pesquisa apoiado em pesquisas bibliográficas de  livros acadêmicos, artigos científicos, teses de mestrado, artigos de periódicos e anais de congressos que se comunicam diretamente e indiretamente com o tema explorado. A natureza das pesquisas é quantitativa visto que resultados são valores discretos numéricos que traçam comportamentos em uma visão mais macro dos dados coletados, é possível inferir sobre estes dados adotando sistemas analíticos ou parâmetros adequados. </a:t>
            </a: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521913" y="17537030"/>
            <a:ext cx="6224946" cy="12947092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3904644" y="30914963"/>
            <a:ext cx="2132374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/>
          </a:lstStyle>
          <a:p>
            <a:pPr indent="533367" algn="just"/>
            <a:r>
              <a:rPr lang="pt-BR" sz="7800">
                <a:latin typeface="Arial" pitchFamily="34" charset="0"/>
                <a:cs typeface="Arial" pitchFamily="34" charset="0"/>
              </a:rPr>
              <a:t>Evidenciasse que se trata de um estudo de caso envolvendo o estudo profundo e exaustivo de um ou mais objetos, permitindo assim seu amplo, minucioso e detalhado conhecimento culminando em seu desenvolvimento. </a:t>
            </a:r>
          </a:p>
        </p:txBody>
      </p:sp>
    </p:spTree>
  </p:cSld>
  <p:clrMapOvr>
    <a:masterClrMapping/>
  </p:clrMapOvr>
  <p:transition>
    <p:zoom dir="in"/>
  </p:transition>
  <p:timing/>
</p:sld>
</file>

<file path=ppt/tags/tag1.xml><?xml version="1.0" encoding="utf-8"?>
<p:tagLst xmlns:p="http://schemas.openxmlformats.org/presentationml/2006/main">
  <p:tag name="AS_NET" val="4.0.30319.42000"/>
  <p:tag name="AS_OS" val="Microsoft Windows NT 10.0.14393.0"/>
  <p:tag name="AS_RELEASE_DATE" val="2019.12.14"/>
  <p:tag name="AS_TITLE" val="Aspose.Slides for .NET 4.0 Client Profile"/>
  <p:tag name="AS_VERSION" val="19.12"/>
</p:tagLst>
</file>

<file path=ppt/theme/theme1.xml><?xml version="1.0" encoding="utf-8"?>
<a:theme xmlns:r="http://schemas.openxmlformats.org/officeDocument/2006/relationships" xmlns:a="http://schemas.openxmlformats.org/drawingml/2006/main" name="Microsoft Office 98">
  <a:themeElements>
    <a:clrScheme name="">
      <a:dk1>
        <a:srgbClr val="000000"/>
      </a:dk1>
      <a:lt1>
        <a:srgbClr val="F4A5D4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8CFE6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Microsoft Office 98">
      <a:majorFont>
        <a:latin typeface="Times"/>
        <a:ea typeface="Arial"/>
        <a:cs typeface="Arial"/>
      </a:majorFont>
      <a:minorFont>
        <a:latin typeface="Times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6600" b="0" i="0" u="none" strike="noStrike" cap="none" normalizeH="0" baseline="30000">
            <a:ln>
              <a:noFill/>
            </a:ln>
            <a:solidFill>
              <a:schemeClr val="tx1"/>
            </a:solidFill>
            <a:effectLst/>
            <a:latin typeface="Zapf Dingbats" pitchFamily="-108" charset="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6600" b="0" i="0" u="none" strike="noStrike" cap="none" normalizeH="0" baseline="30000">
            <a:ln>
              <a:noFill/>
            </a:ln>
            <a:solidFill>
              <a:schemeClr val="tx1"/>
            </a:solidFill>
            <a:effectLst/>
            <a:latin typeface="Zapf Dingbats" pitchFamily="-108" charset="2"/>
          </a:defRPr>
        </a:defPPr>
      </a:lstStyle>
    </a:lnDef>
  </a:objectDefaults>
  <a:extraClrSchemeLst>
    <a:extraClrScheme>
      <a:clrScheme name="Microsoft Office 98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crosoft Office 98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icrosoft Office 98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crosoft Office 98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crosoft Office 98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crosoft Office 98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icrosoft Office 98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r="http://schemas.openxmlformats.org/officeDocument/2006/relationships"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r="http://schemas.openxmlformats.org/officeDocument/2006/relationships"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Override1.xml><?xml version="1.0" encoding="utf-8"?>
<a:themeOverride xmlns:r="http://schemas.openxmlformats.org/officeDocument/2006/relationships" xmlns:a="http://schemas.openxmlformats.org/drawingml/2006/main">
  <a:clrScheme name="">
    <a:dk1>
      <a:srgbClr val="000000"/>
    </a:dk1>
    <a:lt1>
      <a:srgbClr val="FFC7CC"/>
    </a:lt1>
    <a:dk2>
      <a:srgbClr val="000000"/>
    </a:dk2>
    <a:lt2>
      <a:srgbClr val="919191"/>
    </a:lt2>
    <a:accent1>
      <a:srgbClr val="618FFD"/>
    </a:accent1>
    <a:accent2>
      <a:srgbClr val="00AE00"/>
    </a:accent2>
    <a:accent3>
      <a:srgbClr val="FFE0E2"/>
    </a:accent3>
    <a:accent4>
      <a:srgbClr val="000000"/>
    </a:accent4>
    <a:accent5>
      <a:srgbClr val="B7C6FE"/>
    </a:accent5>
    <a:accent6>
      <a:srgbClr val="009D00"/>
    </a:accent6>
    <a:hlink>
      <a:srgbClr val="FC0128"/>
    </a:hlink>
    <a:folHlink>
      <a:srgbClr val="CECECE"/>
    </a:folHlink>
  </a:clrScheme>
</a:themeOverrid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Personalizar</PresentationFormat>
  <Paragraphs>23</Paragraphs>
  <Slides>1</Slides>
  <Notes>1</Notes>
  <TotalTime>126</TotalTime>
  <HiddenSlides>0</HiddenSlides>
  <MMClips>0</MMClips>
  <ScaleCrop>0</ScaleCrop>
  <HeadingPairs>
    <vt:vector baseType="variant" size="6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12">
      <vt:lpstr>Arial</vt:lpstr>
      <vt:lpstr>Times</vt:lpstr>
      <vt:lpstr>MS PGothic</vt:lpstr>
      <vt:lpstr>ＭＳ Ｐゴシック</vt:lpstr>
      <vt:lpstr>Calibri</vt:lpstr>
      <vt:lpstr>Times New Roman</vt:lpstr>
      <vt:lpstr>Arial Black</vt:lpstr>
      <vt:lpstr>Aharoni</vt:lpstr>
      <vt:lpstr>Brush Script MT</vt:lpstr>
      <vt:lpstr>Zapf Dingbats</vt:lpstr>
      <vt:lpstr>Microsoft Office 98</vt:lpstr>
      <vt:lpstr>PowerPoint Presentation</vt:lpstr>
    </vt:vector>
  </TitlesOfParts>
  <LinksUpToDate>0</LinksUpToDate>
  <SharedDoc>0</SharedDoc>
  <HyperlinksChanged>0</HyperlinksChanged>
  <Application>Aspose.Slides for .NET</Application>
  <AppVersion>19.1200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dc:title>Integration</dc:title>
  <dc:creator>Diman van Rossum</dc:creator>
  <cp:keywords>Alcoholysis, Integration</cp:keywords>
  <cp:lastModifiedBy>André Lucas de Macedo Santos</cp:lastModifiedBy>
  <cp:revision>15</cp:revision>
  <cp:lastPrinted>2022-06-03T19:07:15.000</cp:lastPrinted>
  <dcterms:created xsi:type="dcterms:W3CDTF">2009-11-25T13:10:12Z</dcterms:created>
  <dcterms:modified xsi:type="dcterms:W3CDTF">2022-11-26T01:13:24Z</dcterms:modified>
  <dc:subject>REDICO/RESTILL/BIOCAD</dc:subject>
</cp:coreProperties>
</file>

<file path=docProps/thumbnail.jpeg>
</file>